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17"/>
  </p:notesMasterIdLst>
  <p:sldIdLst>
    <p:sldId id="2142532461" r:id="rId3"/>
    <p:sldId id="2142532574" r:id="rId4"/>
    <p:sldId id="2142532575" r:id="rId5"/>
    <p:sldId id="2142532576" r:id="rId6"/>
    <p:sldId id="2142532573" r:id="rId7"/>
    <p:sldId id="141168989" r:id="rId8"/>
    <p:sldId id="141168990" r:id="rId9"/>
    <p:sldId id="141168991" r:id="rId10"/>
    <p:sldId id="141168997" r:id="rId11"/>
    <p:sldId id="141168992" r:id="rId12"/>
    <p:sldId id="141168993" r:id="rId13"/>
    <p:sldId id="141168994" r:id="rId14"/>
    <p:sldId id="141168996" r:id="rId15"/>
    <p:sldId id="21425325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D9A86-8807-E24E-B4FD-BC4518EC624E}"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D018B-B894-6745-B737-9E992B68A0DF}" type="slidenum">
              <a:rPr lang="en-US" smtClean="0"/>
              <a:t>‹#›</a:t>
            </a:fld>
            <a:endParaRPr lang="en-US"/>
          </a:p>
        </p:txBody>
      </p:sp>
    </p:spTree>
    <p:extLst>
      <p:ext uri="{BB962C8B-B14F-4D97-AF65-F5344CB8AC3E}">
        <p14:creationId xmlns:p14="http://schemas.microsoft.com/office/powerpoint/2010/main" val="2898774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Calibri"/>
                <a:sym typeface="Calibri"/>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Calibri"/>
              <a:sym typeface="Calibri"/>
            </a:endParaRPr>
          </a:p>
        </p:txBody>
      </p:sp>
    </p:spTree>
    <p:extLst>
      <p:ext uri="{BB962C8B-B14F-4D97-AF65-F5344CB8AC3E}">
        <p14:creationId xmlns:p14="http://schemas.microsoft.com/office/powerpoint/2010/main" val="315218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4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05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969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888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167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95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86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6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Calibri"/>
                <a:sym typeface="Calibri"/>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Calibri"/>
              <a:sym typeface="Calibri"/>
            </a:endParaRPr>
          </a:p>
        </p:txBody>
      </p:sp>
    </p:spTree>
    <p:extLst>
      <p:ext uri="{BB962C8B-B14F-4D97-AF65-F5344CB8AC3E}">
        <p14:creationId xmlns:p14="http://schemas.microsoft.com/office/powerpoint/2010/main" val="200296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49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448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47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75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A7FD-1B7A-B74B-8421-22165D46F4F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317E921-2295-274A-9DEF-0A63CC0342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C88C946-73B9-4141-A563-3C3BB7488CCB}"/>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FA98E0ED-F909-DC41-99D0-0606A845C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3E564-1A0F-E04C-AB34-39764E7677A8}"/>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00749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E14E-49E2-0D44-9FB9-585CCAB95BE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FF73BBD-901A-2342-8311-21FFE92687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71FE2A-6E0E-0E40-92C6-715F2AC2ABBB}"/>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F10A34A4-B917-8B4C-9660-4C2398E8E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460D9-9E06-C74C-B265-170BB78DB089}"/>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2630104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304800" y="457202"/>
            <a:ext cx="5486400" cy="85344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solidFill>
                  <a:srgbClr val="000000"/>
                </a:solidFill>
              </a:defRPr>
            </a:lvl1pPr>
            <a:lvl2pPr marL="181269" indent="-181269">
              <a:defRPr sz="1467">
                <a:solidFill>
                  <a:srgbClr val="000000"/>
                </a:solidFill>
              </a:defRPr>
            </a:lvl2pPr>
            <a:lvl3pPr marL="479701" indent="-181269">
              <a:defRPr sz="1467">
                <a:solidFill>
                  <a:srgbClr val="000000"/>
                </a:solidFill>
              </a:defRPr>
            </a:lvl3pPr>
            <a:lvl4pPr marL="785848" indent="-176280">
              <a:defRPr sz="1467">
                <a:solidFill>
                  <a:srgbClr val="000000"/>
                </a:solidFill>
              </a:defRPr>
            </a:lvl4pPr>
            <a:lvl5pPr marL="1021541" indent="-181266">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304800" y="1463040"/>
            <a:ext cx="5486400" cy="4781128"/>
          </a:xfrm>
          <a:prstGeom prst="rect">
            <a:avLst/>
          </a:prstGeom>
        </p:spPr>
        <p:txBody>
          <a:bodyPr>
            <a:normAutofit/>
          </a:bodyPr>
          <a:lstStyle/>
          <a:p>
            <a:endParaRPr/>
          </a:p>
        </p:txBody>
      </p:sp>
      <p:sp>
        <p:nvSpPr>
          <p:cNvPr id="965" name="Picture Placeholder 7"/>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72632969"/>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304800" y="169336"/>
            <a:ext cx="5486400" cy="85344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304800" y="1463038"/>
            <a:ext cx="2438400" cy="478113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3352800" y="1463038"/>
            <a:ext cx="2438400" cy="4781131"/>
          </a:xfrm>
          <a:prstGeom prst="rect">
            <a:avLst/>
          </a:prstGeom>
        </p:spPr>
        <p:txBody>
          <a:bodyPr>
            <a:normAutofit/>
          </a:bodyPr>
          <a:lstStyle/>
          <a:p>
            <a:endParaRPr/>
          </a:p>
        </p:txBody>
      </p:sp>
      <p:sp>
        <p:nvSpPr>
          <p:cNvPr id="976" name="Picture Placeholder 8"/>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5541466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987" name="Text Placeholder 9"/>
          <p:cNvSpPr>
            <a:spLocks noGrp="1"/>
          </p:cNvSpPr>
          <p:nvPr>
            <p:ph type="body" sz="quarter" idx="14"/>
          </p:nvPr>
        </p:nvSpPr>
        <p:spPr>
          <a:xfrm>
            <a:off x="9448800" y="1463041"/>
            <a:ext cx="2438400" cy="4668596"/>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0925005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6400800" y="1499616"/>
            <a:ext cx="5486400" cy="4668597"/>
          </a:xfrm>
          <a:prstGeom prst="rect">
            <a:avLst/>
          </a:prstGeom>
        </p:spPr>
        <p:txBody>
          <a:bodyPr>
            <a:normAutofit/>
          </a:bodyPr>
          <a:lstStyle>
            <a:lvl2pPr marL="0" indent="0">
              <a:buSzTx/>
              <a:buNone/>
            </a:lvl2pPr>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91456068"/>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304800" y="169335"/>
            <a:ext cx="5486400" cy="5870533"/>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66099227"/>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304800" y="169335"/>
            <a:ext cx="5486400" cy="5870533"/>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6571567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304800" y="169333"/>
            <a:ext cx="5486400" cy="508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71455626"/>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304800" y="1463042"/>
            <a:ext cx="5486400" cy="465164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2691212"/>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01113398"/>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23" indent="-293623">
              <a:defRPr>
                <a:solidFill>
                  <a:srgbClr val="000000"/>
                </a:solidFill>
              </a:defRPr>
            </a:lvl2pPr>
            <a:lvl3pPr marL="592059" indent="-293623">
              <a:defRPr>
                <a:solidFill>
                  <a:srgbClr val="000000"/>
                </a:solidFill>
              </a:defRPr>
            </a:lvl3pPr>
            <a:lvl4pPr marL="895112" indent="-285542">
              <a:defRPr>
                <a:solidFill>
                  <a:srgbClr val="000000"/>
                </a:solidFill>
              </a:defRPr>
            </a:lvl4pPr>
            <a:lvl5pPr marL="1133898" indent="-2936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565287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5F133E-BD16-9249-B636-6836F40A35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AE96DF-484A-164A-BC4D-53147F305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FD795E-5931-3940-B530-6B69F6D259E5}"/>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129AD3EC-4281-114E-8324-F5F5557AF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99040-037D-434C-AC86-1656F944FBFA}"/>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4519002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23" indent="-293623">
              <a:defRPr>
                <a:solidFill>
                  <a:srgbClr val="000000"/>
                </a:solidFill>
              </a:defRPr>
            </a:lvl2pPr>
            <a:lvl3pPr marL="592059" indent="-293623">
              <a:defRPr>
                <a:solidFill>
                  <a:srgbClr val="000000"/>
                </a:solidFill>
              </a:defRPr>
            </a:lvl3pPr>
            <a:lvl4pPr marL="895112" indent="-285542">
              <a:defRPr>
                <a:solidFill>
                  <a:srgbClr val="000000"/>
                </a:solidFill>
              </a:defRPr>
            </a:lvl4pPr>
            <a:lvl5pPr marL="1133898" indent="-2936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190886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23" indent="-293623">
              <a:defRPr>
                <a:solidFill>
                  <a:srgbClr val="000000"/>
                </a:solidFill>
              </a:defRPr>
            </a:lvl2pPr>
            <a:lvl3pPr marL="592059" indent="-293623">
              <a:defRPr>
                <a:solidFill>
                  <a:srgbClr val="000000"/>
                </a:solidFill>
              </a:defRPr>
            </a:lvl3pPr>
            <a:lvl4pPr marL="895112" indent="-285542">
              <a:defRPr>
                <a:solidFill>
                  <a:srgbClr val="000000"/>
                </a:solidFill>
              </a:defRPr>
            </a:lvl4pPr>
            <a:lvl5pPr marL="1133898" indent="-2936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3074562" y="1564027"/>
            <a:ext cx="3011815" cy="1562156"/>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6096000" y="889990"/>
            <a:ext cx="3045680" cy="1683097"/>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9146645" y="-3"/>
            <a:ext cx="3043340" cy="3128053"/>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6096004" y="3010508"/>
            <a:ext cx="3043337" cy="1562155"/>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9156268" y="4274385"/>
            <a:ext cx="1637080" cy="17172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3074561" y="3429000"/>
            <a:ext cx="2203348" cy="2311184"/>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33395272"/>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109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97711521"/>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1108"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15237453"/>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22227216"/>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8500370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7796441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solidFill>
                  <a:srgbClr val="000000"/>
                </a:solidFill>
              </a:defRPr>
            </a:lvl1pPr>
            <a:lvl2pPr marL="181269" indent="-181269">
              <a:spcBef>
                <a:spcPts val="0"/>
              </a:spcBef>
              <a:tabLst>
                <a:tab pos="5350666" algn="r"/>
              </a:tabLst>
              <a:defRPr sz="1467">
                <a:solidFill>
                  <a:srgbClr val="000000"/>
                </a:solidFill>
              </a:defRPr>
            </a:lvl2pPr>
            <a:lvl3pPr marL="479701" indent="-181269">
              <a:spcBef>
                <a:spcPts val="0"/>
              </a:spcBef>
              <a:tabLst>
                <a:tab pos="5350666" algn="r"/>
              </a:tabLst>
              <a:defRPr sz="1467">
                <a:solidFill>
                  <a:srgbClr val="000000"/>
                </a:solidFill>
              </a:defRPr>
            </a:lvl3pPr>
            <a:lvl4pPr marL="785848" indent="-176280">
              <a:spcBef>
                <a:spcPts val="0"/>
              </a:spcBef>
              <a:tabLst>
                <a:tab pos="5350666" algn="r"/>
              </a:tabLst>
              <a:defRPr sz="1467">
                <a:solidFill>
                  <a:srgbClr val="000000"/>
                </a:solidFill>
              </a:defRPr>
            </a:lvl4pPr>
            <a:lvl5pPr marL="1021541" indent="-181266">
              <a:spcBef>
                <a:spcPts val="0"/>
              </a:spcBef>
              <a:tabLst>
                <a:tab pos="5350666"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1876190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5" y="2914870"/>
            <a:ext cx="1730148" cy="701465"/>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7736053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9143996" y="3429000"/>
            <a:ext cx="3048003"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4" y="-2"/>
            <a:ext cx="12192003" cy="3429004"/>
          </a:xfrm>
          <a:prstGeom prst="rect">
            <a:avLst/>
          </a:prstGeom>
          <a:solidFill>
            <a:srgbClr val="000000"/>
          </a:solidFill>
        </p:spPr>
        <p:txBody>
          <a:bodyPr lIns="155447" tIns="155447" rIns="155447" bIns="155447"/>
          <a:lstStyle>
            <a:lvl1pPr>
              <a:defRPr sz="64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702880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2019951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3" y="-4"/>
            <a:ext cx="12192005" cy="6858007"/>
          </a:xfrm>
          <a:prstGeom prst="rect">
            <a:avLst/>
          </a:prstGeom>
          <a:ln w="12700">
            <a:miter lim="400000"/>
          </a:ln>
        </p:spPr>
      </p:pic>
      <p:sp>
        <p:nvSpPr>
          <p:cNvPr id="1165" name="Title Text"/>
          <p:cNvSpPr txBox="1">
            <a:spLocks noGrp="1"/>
          </p:cNvSpPr>
          <p:nvPr>
            <p:ph type="title"/>
          </p:nvPr>
        </p:nvSpPr>
        <p:spPr>
          <a:xfrm>
            <a:off x="0" y="247977"/>
            <a:ext cx="12192000" cy="540920"/>
          </a:xfrm>
          <a:prstGeom prst="rect">
            <a:avLst/>
          </a:prstGeom>
        </p:spPr>
        <p:txBody>
          <a:bodyPr lIns="45718" tIns="45718" rIns="45718" bIns="45718" anchor="ctr"/>
          <a:lstStyle>
            <a:lvl1pPr algn="ctr" defTabSz="914354">
              <a:defRPr sz="2667"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0144263"/>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4"/>
            <a:ext cx="12183533" cy="6858007"/>
          </a:xfrm>
          <a:prstGeom prst="rect">
            <a:avLst/>
          </a:prstGeom>
          <a:ln w="12700">
            <a:miter lim="400000"/>
          </a:ln>
        </p:spPr>
      </p:pic>
      <p:sp>
        <p:nvSpPr>
          <p:cNvPr id="1174" name="Title Text"/>
          <p:cNvSpPr txBox="1">
            <a:spLocks noGrp="1"/>
          </p:cNvSpPr>
          <p:nvPr>
            <p:ph type="title"/>
          </p:nvPr>
        </p:nvSpPr>
        <p:spPr>
          <a:xfrm>
            <a:off x="304800" y="271708"/>
            <a:ext cx="5486403" cy="5972461"/>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163908" y="288643"/>
            <a:ext cx="1730493" cy="238691"/>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91749" y="6273802"/>
            <a:ext cx="695455" cy="281940"/>
          </a:xfrm>
          <a:prstGeom prst="rect">
            <a:avLst/>
          </a:prstGeom>
          <a:ln w="12700">
            <a:miter lim="400000"/>
          </a:ln>
        </p:spPr>
      </p:pic>
      <p:sp>
        <p:nvSpPr>
          <p:cNvPr id="1177"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2593744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53651254"/>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5"/>
            <a:ext cx="12183533" cy="6858008"/>
          </a:xfrm>
          <a:prstGeom prst="rect">
            <a:avLst/>
          </a:prstGeom>
          <a:ln w="12700">
            <a:miter lim="400000"/>
          </a:ln>
        </p:spPr>
      </p:pic>
      <p:sp>
        <p:nvSpPr>
          <p:cNvPr id="1192" name="Title Text"/>
          <p:cNvSpPr txBox="1">
            <a:spLocks noGrp="1"/>
          </p:cNvSpPr>
          <p:nvPr>
            <p:ph type="title"/>
          </p:nvPr>
        </p:nvSpPr>
        <p:spPr>
          <a:xfrm>
            <a:off x="304800" y="271708"/>
            <a:ext cx="5486403" cy="5972461"/>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163909" y="288643"/>
            <a:ext cx="1730495" cy="238692"/>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91747" y="6273802"/>
            <a:ext cx="695456" cy="281940"/>
          </a:xfrm>
          <a:prstGeom prst="rect">
            <a:avLst/>
          </a:prstGeom>
          <a:ln w="12700">
            <a:miter lim="400000"/>
          </a:ln>
        </p:spPr>
      </p:pic>
      <p:sp>
        <p:nvSpPr>
          <p:cNvPr id="1195"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55433675"/>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4_fact, number">
    <p:spTree>
      <p:nvGrpSpPr>
        <p:cNvPr id="1" name=""/>
        <p:cNvGrpSpPr/>
        <p:nvPr/>
      </p:nvGrpSpPr>
      <p:grpSpPr>
        <a:xfrm>
          <a:off x="0" y="0"/>
          <a:ext cx="0" cy="0"/>
          <a:chOff x="0" y="0"/>
          <a:chExt cx="0" cy="0"/>
        </a:xfrm>
      </p:grpSpPr>
      <p:sp>
        <p:nvSpPr>
          <p:cNvPr id="1203" name="Body Level One…"/>
          <p:cNvSpPr txBox="1">
            <a:spLocks noGrp="1"/>
          </p:cNvSpPr>
          <p:nvPr>
            <p:ph type="body" sz="half" idx="1"/>
          </p:nvPr>
        </p:nvSpPr>
        <p:spPr>
          <a:xfrm>
            <a:off x="304800" y="1767843"/>
            <a:ext cx="5486400" cy="4145283"/>
          </a:xfrm>
          <a:prstGeom prst="rect">
            <a:avLst/>
          </a:prstGeom>
        </p:spPr>
        <p:txBody>
          <a:bodyPr>
            <a:normAutofit/>
          </a:bodyPr>
          <a:lstStyle>
            <a:lvl1pPr>
              <a:lnSpc>
                <a:spcPct val="90000"/>
              </a:lnSpc>
              <a:spcBef>
                <a:spcPts val="0"/>
              </a:spcBef>
              <a:defRPr sz="12800" b="1"/>
            </a:lvl1pPr>
            <a:lvl2pPr marL="1581980" indent="-1581980">
              <a:lnSpc>
                <a:spcPct val="90000"/>
              </a:lnSpc>
              <a:spcBef>
                <a:spcPts val="0"/>
              </a:spcBef>
              <a:defRPr sz="12800" b="1"/>
            </a:lvl2pPr>
            <a:lvl3pPr marL="1880417" indent="-1581980">
              <a:lnSpc>
                <a:spcPct val="90000"/>
              </a:lnSpc>
              <a:spcBef>
                <a:spcPts val="0"/>
              </a:spcBef>
              <a:defRPr sz="12800" b="1"/>
            </a:lvl3pPr>
            <a:lvl4pPr marL="2148005" indent="-1538436">
              <a:lnSpc>
                <a:spcPct val="90000"/>
              </a:lnSpc>
              <a:spcBef>
                <a:spcPts val="0"/>
              </a:spcBef>
              <a:defRPr sz="12800" b="1"/>
            </a:lvl4pPr>
            <a:lvl5pPr marL="2422254" indent="-158198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6208175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304804" y="169335"/>
            <a:ext cx="6916617" cy="6027741"/>
          </a:xfrm>
          <a:prstGeom prst="rect">
            <a:avLst/>
          </a:prstGeom>
        </p:spPr>
        <p:txBody>
          <a:bodyPr/>
          <a:lstStyle>
            <a:lvl1pPr marL="156625" indent="-156625"/>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5924956"/>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304800" y="169333"/>
            <a:ext cx="5486400" cy="508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0937596"/>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2" y="2"/>
            <a:ext cx="6096003" cy="3437468"/>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2" y="3429001"/>
            <a:ext cx="6096003" cy="3437467"/>
          </a:xfrm>
          <a:prstGeom prst="rect">
            <a:avLst/>
          </a:prstGeom>
        </p:spPr>
        <p:txBody>
          <a:bodyPr lIns="91439" tIns="45719" rIns="91439" bIns="45719"/>
          <a:lstStyle/>
          <a:p>
            <a:endParaRPr/>
          </a:p>
        </p:txBody>
      </p:sp>
      <p:sp>
        <p:nvSpPr>
          <p:cNvPr id="1229"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6096000" y="1"/>
            <a:ext cx="6096000" cy="3437467"/>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6096000" y="3429001"/>
            <a:ext cx="6096000" cy="3437467"/>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610945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304800" y="67735"/>
            <a:ext cx="11582400" cy="5964767"/>
          </a:xfrm>
          <a:prstGeom prst="rect">
            <a:avLst/>
          </a:prstGeom>
        </p:spPr>
        <p:txBody>
          <a:bodyPr/>
          <a:lstStyle>
            <a:lvl1pPr>
              <a:lnSpc>
                <a:spcPct val="80000"/>
              </a:lnSpc>
              <a:defRPr sz="128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9142615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4900466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304800" y="169333"/>
            <a:ext cx="5486400" cy="508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5284203"/>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32732352"/>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a:xfrm>
            <a:off x="7678737" y="5883276"/>
            <a:ext cx="2743200" cy="365125"/>
          </a:xfrm>
          <a:prstGeom prst="rect">
            <a:avLst/>
          </a:prstGeom>
        </p:spPr>
        <p:txBody>
          <a:bodyPr/>
          <a:lstStyle/>
          <a:p>
            <a:pPr defTabSz="607283">
              <a:defRPr/>
            </a:pPr>
            <a:endParaRPr lang="en-US" sz="2400" dirty="0"/>
          </a:p>
        </p:txBody>
      </p:sp>
      <p:sp>
        <p:nvSpPr>
          <p:cNvPr id="3" name="Footer Placeholder 2"/>
          <p:cNvSpPr>
            <a:spLocks noGrp="1"/>
          </p:cNvSpPr>
          <p:nvPr>
            <p:ph type="ftr" sz="quarter" idx="11"/>
          </p:nvPr>
        </p:nvSpPr>
        <p:spPr/>
        <p:txBody>
          <a:bodyPr/>
          <a:lstStyle/>
          <a:p>
            <a:pPr defTabSz="607283">
              <a:defRPr/>
            </a:pPr>
            <a:endParaRPr lang="en-US" sz="2400"/>
          </a:p>
        </p:txBody>
      </p:sp>
      <p:sp>
        <p:nvSpPr>
          <p:cNvPr id="4" name="Slide Number Placeholder 3"/>
          <p:cNvSpPr>
            <a:spLocks noGrp="1"/>
          </p:cNvSpPr>
          <p:nvPr>
            <p:ph type="sldNum" sz="quarter" idx="12"/>
          </p:nvPr>
        </p:nvSpPr>
        <p:spPr/>
        <p:txBody>
          <a:bodyPr/>
          <a:lstStyle/>
          <a:p>
            <a:pPr defTabSz="607283">
              <a:defRPr/>
            </a:pPr>
            <a:fld id="{D0BE6F14-FF48-0F4F-A8AA-2E3F25371E4A}" type="slidenum">
              <a:rPr lang="en-US" smtClean="0">
                <a:solidFill>
                  <a:srgbClr val="000000"/>
                </a:solidFill>
              </a:rPr>
              <a:pPr defTabSz="607283">
                <a:defRPr/>
              </a:pPr>
              <a:t>‹#›</a:t>
            </a:fld>
            <a:endParaRPr lang="en-US">
              <a:solidFill>
                <a:srgbClr val="000000"/>
              </a:solidFill>
            </a:endParaRPr>
          </a:p>
        </p:txBody>
      </p:sp>
    </p:spTree>
    <p:extLst>
      <p:ext uri="{BB962C8B-B14F-4D97-AF65-F5344CB8AC3E}">
        <p14:creationId xmlns:p14="http://schemas.microsoft.com/office/powerpoint/2010/main" val="30866159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7_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0135094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128EC6-18C7-104D-818A-4A1D7A4D8115}" type="datetimeFigureOut">
              <a:rPr lang="en-US" smtClean="0">
                <a:solidFill>
                  <a:prstClr val="black">
                    <a:tint val="75000"/>
                  </a:prstClr>
                </a:solidFill>
              </a:rPr>
              <a:pPr/>
              <a:t>7/23/20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4E0FFA-2ED2-6345-8FD9-B9C2EC0554F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81422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269075222"/>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2"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A31ADFF3-03DE-6441-B8C9-D40D2397257B}"/>
              </a:ext>
            </a:extLst>
          </p:cNvPr>
          <p:cNvPicPr>
            <a:picLocks noChangeAspect="1"/>
          </p:cNvPicPr>
          <p:nvPr userDrawn="1"/>
        </p:nvPicPr>
        <p:blipFill>
          <a:blip r:embed="rId2"/>
          <a:stretch>
            <a:fillRect/>
          </a:stretch>
        </p:blipFill>
        <p:spPr>
          <a:xfrm>
            <a:off x="9401999" y="5982652"/>
            <a:ext cx="2768924" cy="826632"/>
          </a:xfrm>
          <a:prstGeom prst="rect">
            <a:avLst/>
          </a:prstGeom>
        </p:spPr>
      </p:pic>
    </p:spTree>
    <p:extLst>
      <p:ext uri="{BB962C8B-B14F-4D97-AF65-F5344CB8AC3E}">
        <p14:creationId xmlns:p14="http://schemas.microsoft.com/office/powerpoint/2010/main" val="26565350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4"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pic>
        <p:nvPicPr>
          <p:cNvPr id="5" name="Logo" descr="IBM + RedHat logo">
            <a:extLst>
              <a:ext uri="{FF2B5EF4-FFF2-40B4-BE49-F238E27FC236}">
                <a16:creationId xmlns:a16="http://schemas.microsoft.com/office/drawing/2014/main" id="{74081F7C-B6C9-BB49-BCE8-0AC219F6D690}"/>
              </a:ext>
            </a:extLst>
          </p:cNvPr>
          <p:cNvPicPr>
            <a:picLocks noChangeAspect="1"/>
          </p:cNvPicPr>
          <p:nvPr userDrawn="1"/>
        </p:nvPicPr>
        <p:blipFill>
          <a:blip r:embed="rId2"/>
          <a:stretch>
            <a:fillRect/>
          </a:stretch>
        </p:blipFill>
        <p:spPr>
          <a:xfrm>
            <a:off x="9401999" y="5982652"/>
            <a:ext cx="2768924" cy="826632"/>
          </a:xfrm>
          <a:prstGeom prst="rect">
            <a:avLst/>
          </a:prstGeom>
        </p:spPr>
      </p:pic>
    </p:spTree>
    <p:extLst>
      <p:ext uri="{BB962C8B-B14F-4D97-AF65-F5344CB8AC3E}">
        <p14:creationId xmlns:p14="http://schemas.microsoft.com/office/powerpoint/2010/main" val="73571305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D40E-E1CC-CC44-9C70-7A8D0757E3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12C7C-AE19-804B-A141-3588F7CB4CB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CB9A36-67A1-8043-A722-1D95607C7630}"/>
              </a:ext>
            </a:extLst>
          </p:cNvPr>
          <p:cNvSpPr>
            <a:spLocks noGrp="1"/>
          </p:cNvSpPr>
          <p:nvPr>
            <p:ph type="dt" sz="half" idx="10"/>
          </p:nvPr>
        </p:nvSpPr>
        <p:spPr/>
        <p:txBody>
          <a:bodyPr/>
          <a:lstStyle/>
          <a:p>
            <a:fld id="{05C433E6-FE64-AF4B-86CB-D042E690FCF4}" type="datetimeFigureOut">
              <a:rPr lang="en-US" smtClean="0"/>
              <a:t>7/23/20</a:t>
            </a:fld>
            <a:endParaRPr lang="en-US"/>
          </a:p>
        </p:txBody>
      </p:sp>
      <p:sp>
        <p:nvSpPr>
          <p:cNvPr id="5" name="Footer Placeholder 4">
            <a:extLst>
              <a:ext uri="{FF2B5EF4-FFF2-40B4-BE49-F238E27FC236}">
                <a16:creationId xmlns:a16="http://schemas.microsoft.com/office/drawing/2014/main" id="{B46A6B26-A22F-EB41-B32E-2E868AA34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B2D7C-0000-BE4B-9E91-5516A3AE48C0}"/>
              </a:ext>
            </a:extLst>
          </p:cNvPr>
          <p:cNvSpPr>
            <a:spLocks noGrp="1"/>
          </p:cNvSpPr>
          <p:nvPr>
            <p:ph type="sldNum" sz="quarter" idx="12"/>
          </p:nvPr>
        </p:nvSpPr>
        <p:spPr/>
        <p:txBody>
          <a:bodyPr/>
          <a:lstStyle/>
          <a:p>
            <a:fld id="{39194A2A-1FF8-5141-9E98-A50292BA08FC}" type="slidenum">
              <a:rPr lang="en-US" smtClean="0"/>
              <a:t>‹#›</a:t>
            </a:fld>
            <a:endParaRPr lang="en-US"/>
          </a:p>
        </p:txBody>
      </p:sp>
    </p:spTree>
    <p:extLst>
      <p:ext uri="{BB962C8B-B14F-4D97-AF65-F5344CB8AC3E}">
        <p14:creationId xmlns:p14="http://schemas.microsoft.com/office/powerpoint/2010/main" val="11104384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5B71-A966-1D4A-979B-6B645D332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AF01F-142E-9140-9009-0138CA0D2E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CE5F71-9E01-9F45-BF56-15359532ED23}"/>
              </a:ext>
            </a:extLst>
          </p:cNvPr>
          <p:cNvSpPr>
            <a:spLocks noGrp="1"/>
          </p:cNvSpPr>
          <p:nvPr>
            <p:ph type="dt" sz="half" idx="10"/>
          </p:nvPr>
        </p:nvSpPr>
        <p:spPr/>
        <p:txBody>
          <a:bodyPr/>
          <a:lstStyle/>
          <a:p>
            <a:fld id="{E04F6197-465A-2543-98B9-F45DBBB81874}" type="datetimeFigureOut">
              <a:rPr lang="en-US" smtClean="0"/>
              <a:t>7/23/20</a:t>
            </a:fld>
            <a:endParaRPr lang="en-US"/>
          </a:p>
        </p:txBody>
      </p:sp>
      <p:sp>
        <p:nvSpPr>
          <p:cNvPr id="5" name="Footer Placeholder 4">
            <a:extLst>
              <a:ext uri="{FF2B5EF4-FFF2-40B4-BE49-F238E27FC236}">
                <a16:creationId xmlns:a16="http://schemas.microsoft.com/office/drawing/2014/main" id="{F0523913-191A-3144-9C29-D153B8620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4E1D6-A37B-5A46-B666-4969B2BF1F57}"/>
              </a:ext>
            </a:extLst>
          </p:cNvPr>
          <p:cNvSpPr>
            <a:spLocks noGrp="1"/>
          </p:cNvSpPr>
          <p:nvPr>
            <p:ph type="sldNum" sz="quarter" idx="12"/>
          </p:nvPr>
        </p:nvSpPr>
        <p:spPr/>
        <p:txBody>
          <a:bodyPr/>
          <a:lstStyle/>
          <a:p>
            <a:fld id="{A1EC2E3C-57A5-7D4C-80FB-17E259F04853}" type="slidenum">
              <a:rPr lang="en-US" smtClean="0"/>
              <a:t>‹#›</a:t>
            </a:fld>
            <a:endParaRPr lang="en-US"/>
          </a:p>
        </p:txBody>
      </p:sp>
    </p:spTree>
    <p:extLst>
      <p:ext uri="{BB962C8B-B14F-4D97-AF65-F5344CB8AC3E}">
        <p14:creationId xmlns:p14="http://schemas.microsoft.com/office/powerpoint/2010/main" val="6676854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5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304800" y="6437376"/>
            <a:ext cx="8534400" cy="182880"/>
          </a:xfrm>
        </p:spPr>
        <p:txBody>
          <a:bodyPr/>
          <a:lstStyle>
            <a:lvl1pPr>
              <a:defRPr>
                <a:solidFill>
                  <a:schemeClr val="bg2"/>
                </a:solidFill>
              </a:defRPr>
            </a:lvl1pPr>
          </a:lstStyle>
          <a:p>
            <a:r>
              <a:rPr lang="en-US"/>
              <a:t>Data and AI Forum / © 2019 IBM Corporation  </a:t>
            </a:r>
            <a:endParaRPr lang="en-US" dirty="0"/>
          </a:p>
        </p:txBody>
      </p:sp>
    </p:spTree>
    <p:extLst>
      <p:ext uri="{BB962C8B-B14F-4D97-AF65-F5344CB8AC3E}">
        <p14:creationId xmlns:p14="http://schemas.microsoft.com/office/powerpoint/2010/main" val="868840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304800" y="237069"/>
            <a:ext cx="5486400" cy="1338412"/>
          </a:xfrm>
          <a:prstGeom prst="rect">
            <a:avLst/>
          </a:prstGeom>
        </p:spPr>
        <p:txBody>
          <a:bodyPr/>
          <a:lstStyle>
            <a:lvl1pPr>
              <a:defRPr sz="2133"/>
            </a:lvl1pPr>
          </a:lstStyle>
          <a:p>
            <a:r>
              <a:t>Title Text</a:t>
            </a:r>
          </a:p>
        </p:txBody>
      </p:sp>
      <p:sp>
        <p:nvSpPr>
          <p:cNvPr id="39"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lvl1pPr>
            <a:lvl2pPr marL="1581980" indent="-1581980">
              <a:lnSpc>
                <a:spcPct val="90000"/>
              </a:lnSpc>
              <a:spcBef>
                <a:spcPts val="0"/>
              </a:spcBef>
              <a:defRPr sz="12800" b="1"/>
            </a:lvl2pPr>
            <a:lvl3pPr marL="1880417" indent="-1581980">
              <a:lnSpc>
                <a:spcPct val="90000"/>
              </a:lnSpc>
              <a:spcBef>
                <a:spcPts val="0"/>
              </a:spcBef>
              <a:defRPr sz="12800" b="1"/>
            </a:lvl3pPr>
            <a:lvl4pPr marL="2148005" indent="-1538436">
              <a:lnSpc>
                <a:spcPct val="90000"/>
              </a:lnSpc>
              <a:spcBef>
                <a:spcPts val="0"/>
              </a:spcBef>
              <a:defRPr sz="12800" b="1"/>
            </a:lvl4pPr>
            <a:lvl5pPr marL="2422254" indent="-158198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44226408"/>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11684152" y="6434417"/>
            <a:ext cx="203048" cy="184665"/>
          </a:xfrm>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9821286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304800" y="457202"/>
            <a:ext cx="5486400" cy="5770735"/>
          </a:xfrm>
          <a:prstGeom prst="rect">
            <a:avLst/>
          </a:prstGeom>
        </p:spPr>
        <p:txBody>
          <a:bodyPr/>
          <a:lstStyle/>
          <a:p>
            <a:r>
              <a:t>Title Text</a:t>
            </a:r>
          </a:p>
        </p:txBody>
      </p:sp>
      <p:sp>
        <p:nvSpPr>
          <p:cNvPr id="65" name="Body Level One…"/>
          <p:cNvSpPr txBox="1">
            <a:spLocks noGrp="1"/>
          </p:cNvSpPr>
          <p:nvPr>
            <p:ph type="body" sz="half" idx="1"/>
          </p:nvPr>
        </p:nvSpPr>
        <p:spPr>
          <a:xfrm>
            <a:off x="6400800" y="658372"/>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3705903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304800" y="169337"/>
            <a:ext cx="5486400" cy="1279145"/>
          </a:xfrm>
          <a:prstGeom prst="rect">
            <a:avLst/>
          </a:prstGeom>
        </p:spPr>
        <p:txBody>
          <a:bodyPr/>
          <a:lstStyle/>
          <a:p>
            <a:r>
              <a:t>Title Text</a:t>
            </a:r>
          </a:p>
        </p:txBody>
      </p:sp>
      <p:sp>
        <p:nvSpPr>
          <p:cNvPr id="75" name="Body Level One…"/>
          <p:cNvSpPr txBox="1">
            <a:spLocks noGrp="1"/>
          </p:cNvSpPr>
          <p:nvPr>
            <p:ph type="body" sz="half" idx="1"/>
          </p:nvPr>
        </p:nvSpPr>
        <p:spPr>
          <a:xfrm>
            <a:off x="304800" y="1499616"/>
            <a:ext cx="5486400" cy="4781131"/>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6400800" y="1499616"/>
            <a:ext cx="5486400" cy="4781131"/>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6144423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304800" y="457202"/>
            <a:ext cx="8534400" cy="853441"/>
          </a:xfrm>
          <a:prstGeom prst="rect">
            <a:avLst/>
          </a:prstGeom>
        </p:spPr>
        <p:txBody>
          <a:bodyPr/>
          <a:lstStyle/>
          <a:p>
            <a:r>
              <a:t>Title Text</a:t>
            </a:r>
          </a:p>
        </p:txBody>
      </p:sp>
      <p:sp>
        <p:nvSpPr>
          <p:cNvPr id="85"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lvl1pPr>
            <a:lvl2pPr marL="263661" indent="-263661">
              <a:defRPr sz="2133"/>
            </a:lvl2pPr>
            <a:lvl3pPr marL="562097" indent="-263661">
              <a:defRPr sz="2133"/>
            </a:lvl3pPr>
            <a:lvl4pPr marL="865974" indent="-256404">
              <a:defRPr sz="2133"/>
            </a:lvl4pPr>
            <a:lvl5pPr marL="1103936" indent="-263663">
              <a:defRPr sz="2133"/>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87"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6794081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304800" y="457202"/>
            <a:ext cx="8534400" cy="853441"/>
          </a:xfrm>
          <a:prstGeom prst="rect">
            <a:avLst/>
          </a:prstGeom>
        </p:spPr>
        <p:txBody>
          <a:bodyPr/>
          <a:lstStyle/>
          <a:p>
            <a:r>
              <a:t>Title Text</a:t>
            </a:r>
          </a:p>
        </p:txBody>
      </p:sp>
      <p:sp>
        <p:nvSpPr>
          <p:cNvPr id="106"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108"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109"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110"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169524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304800" y="169336"/>
            <a:ext cx="5486400" cy="853441"/>
          </a:xfrm>
          <a:prstGeom prst="rect">
            <a:avLst/>
          </a:prstGeom>
        </p:spPr>
        <p:txBody>
          <a:bodyPr/>
          <a:lstStyle/>
          <a:p>
            <a:r>
              <a:t>Title Text</a:t>
            </a:r>
          </a:p>
        </p:txBody>
      </p:sp>
      <p:sp>
        <p:nvSpPr>
          <p:cNvPr id="131" name="Body Level One…"/>
          <p:cNvSpPr txBox="1">
            <a:spLocks noGrp="1"/>
          </p:cNvSpPr>
          <p:nvPr>
            <p:ph type="body" sz="quarter" idx="1"/>
          </p:nvPr>
        </p:nvSpPr>
        <p:spPr>
          <a:xfrm>
            <a:off x="304800" y="1463038"/>
            <a:ext cx="2438400" cy="4781131"/>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3352800" y="1463038"/>
            <a:ext cx="2438400" cy="4781131"/>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863885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7D89-0862-DB44-83AF-C67F84E643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CFC0383-E398-D446-B5EE-18F590DB96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940019-869A-D341-B30B-E99D31DEE976}"/>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98B16169-2AA6-D542-9E81-A202E8A5B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35CC57-A4E7-6542-BE9B-2E11CF9DC454}"/>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658050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141"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143" name="Text Placeholder 9"/>
          <p:cNvSpPr>
            <a:spLocks noGrp="1"/>
          </p:cNvSpPr>
          <p:nvPr>
            <p:ph type="body" sz="quarter" idx="14"/>
          </p:nvPr>
        </p:nvSpPr>
        <p:spPr>
          <a:xfrm>
            <a:off x="9448800" y="1463041"/>
            <a:ext cx="2438400" cy="4668596"/>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278355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153" name="Body Level One…"/>
          <p:cNvSpPr txBox="1">
            <a:spLocks noGrp="1"/>
          </p:cNvSpPr>
          <p:nvPr>
            <p:ph type="body" sz="half" idx="1"/>
          </p:nvPr>
        </p:nvSpPr>
        <p:spPr>
          <a:xfrm>
            <a:off x="6400800" y="1499616"/>
            <a:ext cx="5486400" cy="4668597"/>
          </a:xfrm>
          <a:prstGeom prst="rect">
            <a:avLst/>
          </a:prstGeom>
        </p:spPr>
        <p:txBody>
          <a:bodyPr>
            <a:normAutofit/>
          </a:bodyPr>
          <a:lstStyle>
            <a:lvl2pPr marL="0" indent="0">
              <a:buSzTx/>
              <a:buNone/>
            </a:lvl2pPr>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5077268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304800" y="169335"/>
            <a:ext cx="5486400" cy="5870533"/>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684159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304800" y="1463042"/>
            <a:ext cx="5486400" cy="465164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158560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197"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6714234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206"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23" indent="-293623"/>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125892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215"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23" indent="-293623"/>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760414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224"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72" indent="-335572">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226"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8363532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23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72" indent="-335572">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3352800" y="1488017"/>
            <a:ext cx="2438400" cy="4608579"/>
          </a:xfrm>
          <a:prstGeom prst="rect">
            <a:avLst/>
          </a:prstGeom>
        </p:spPr>
        <p:txBody>
          <a:bodyPr>
            <a:normAutofit/>
          </a:bodyPr>
          <a:lstStyle/>
          <a:p>
            <a:endParaRPr/>
          </a:p>
        </p:txBody>
      </p:sp>
      <p:sp>
        <p:nvSpPr>
          <p:cNvPr id="237" name="Text Placeholder 8"/>
          <p:cNvSpPr>
            <a:spLocks noGrp="1"/>
          </p:cNvSpPr>
          <p:nvPr>
            <p:ph type="body" sz="half" idx="14"/>
          </p:nvPr>
        </p:nvSpPr>
        <p:spPr>
          <a:xfrm>
            <a:off x="6267189" y="1402084"/>
            <a:ext cx="5620011" cy="4608577"/>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6653079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4993193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D0CB-EA5D-2343-BF12-0E8EA6C9B7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96DFFA0-E752-9145-B5F1-8BCE9F164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3AE215-A3B5-5C4E-BF9E-2E36D304491F}"/>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D65A4219-AFB1-0240-BD63-AD69725D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80A06-31B3-3048-9A51-62F6399031A5}"/>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817565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268"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lvl1pPr>
            <a:lvl2pPr marL="181269" indent="-181269">
              <a:spcBef>
                <a:spcPts val="0"/>
              </a:spcBef>
              <a:tabLst>
                <a:tab pos="5350666" algn="r"/>
              </a:tabLst>
              <a:defRPr sz="1467"/>
            </a:lvl2pPr>
            <a:lvl3pPr marL="479701" indent="-181269">
              <a:spcBef>
                <a:spcPts val="0"/>
              </a:spcBef>
              <a:tabLst>
                <a:tab pos="5350666" algn="r"/>
              </a:tabLst>
              <a:defRPr sz="1467"/>
            </a:lvl3pPr>
            <a:lvl4pPr marL="785848" indent="-176280">
              <a:spcBef>
                <a:spcPts val="0"/>
              </a:spcBef>
              <a:tabLst>
                <a:tab pos="5350666" algn="r"/>
              </a:tabLst>
              <a:defRPr sz="1467"/>
            </a:lvl4pPr>
            <a:lvl5pPr marL="1021541" indent="-181266">
              <a:spcBef>
                <a:spcPts val="0"/>
              </a:spcBef>
              <a:tabLst>
                <a:tab pos="5350666" algn="r"/>
              </a:tabLst>
              <a:defRPr sz="1467"/>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2428044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304800" y="169337"/>
            <a:ext cx="5486400" cy="5991671"/>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7075708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302"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lvl1pPr>
            <a:lvl2pPr>
              <a:spcBef>
                <a:spcPts val="0"/>
              </a:spcBef>
              <a:tabLst>
                <a:tab pos="5350666" algn="r"/>
              </a:tabLst>
            </a:lvl2pPr>
            <a:lvl3pPr>
              <a:spcBef>
                <a:spcPts val="0"/>
              </a:spcBef>
              <a:tabLst>
                <a:tab pos="5350666" algn="r"/>
              </a:tabLst>
            </a:lvl3pPr>
            <a:lvl4pPr>
              <a:spcBef>
                <a:spcPts val="0"/>
              </a:spcBef>
              <a:tabLst>
                <a:tab pos="5350666" algn="r"/>
              </a:tabLst>
            </a:lvl4pPr>
            <a:lvl5pPr>
              <a:spcBef>
                <a:spcPts val="0"/>
              </a:spcBef>
              <a:tabLst>
                <a:tab pos="5350666"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0034474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304800" y="237069"/>
            <a:ext cx="5486400" cy="1338412"/>
          </a:xfrm>
          <a:prstGeom prst="rect">
            <a:avLst/>
          </a:prstGeom>
        </p:spPr>
        <p:txBody>
          <a:bodyPr/>
          <a:lstStyle>
            <a:lvl1pPr>
              <a:defRPr sz="2133"/>
            </a:lvl1pPr>
          </a:lstStyle>
          <a:p>
            <a:r>
              <a:t>Title Text</a:t>
            </a:r>
          </a:p>
        </p:txBody>
      </p:sp>
      <p:sp>
        <p:nvSpPr>
          <p:cNvPr id="312"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lvl1pPr>
            <a:lvl2pPr marL="1581980" indent="-1581980">
              <a:lnSpc>
                <a:spcPct val="90000"/>
              </a:lnSpc>
              <a:spcBef>
                <a:spcPts val="0"/>
              </a:spcBef>
              <a:defRPr sz="12800" b="1"/>
            </a:lvl2pPr>
            <a:lvl3pPr marL="1880417" indent="-1581980">
              <a:lnSpc>
                <a:spcPct val="90000"/>
              </a:lnSpc>
              <a:spcBef>
                <a:spcPts val="0"/>
              </a:spcBef>
              <a:defRPr sz="12800" b="1"/>
            </a:lvl3pPr>
            <a:lvl4pPr marL="2148005" indent="-1538436">
              <a:lnSpc>
                <a:spcPct val="90000"/>
              </a:lnSpc>
              <a:spcBef>
                <a:spcPts val="0"/>
              </a:spcBef>
              <a:defRPr sz="12800" b="1"/>
            </a:lvl4pPr>
            <a:lvl5pPr marL="2422254" indent="-158198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544710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304800" y="237069"/>
            <a:ext cx="5486400" cy="1338412"/>
          </a:xfrm>
          <a:prstGeom prst="rect">
            <a:avLst/>
          </a:prstGeom>
        </p:spPr>
        <p:txBody>
          <a:bodyPr/>
          <a:lstStyle>
            <a:lvl1pPr>
              <a:defRPr sz="2133"/>
            </a:lvl1pPr>
          </a:lstStyle>
          <a:p>
            <a:r>
              <a:t>Title Text</a:t>
            </a:r>
          </a:p>
        </p:txBody>
      </p:sp>
      <p:sp>
        <p:nvSpPr>
          <p:cNvPr id="321"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lvl1pPr>
            <a:lvl2pPr marL="1581980" indent="-1581980">
              <a:lnSpc>
                <a:spcPct val="90000"/>
              </a:lnSpc>
              <a:spcBef>
                <a:spcPts val="0"/>
              </a:spcBef>
              <a:defRPr sz="12800" b="1"/>
            </a:lvl2pPr>
            <a:lvl3pPr marL="1880417" indent="-1581980">
              <a:lnSpc>
                <a:spcPct val="90000"/>
              </a:lnSpc>
              <a:spcBef>
                <a:spcPts val="0"/>
              </a:spcBef>
              <a:defRPr sz="12800" b="1"/>
            </a:lvl3pPr>
            <a:lvl4pPr marL="2148005" indent="-1538436">
              <a:lnSpc>
                <a:spcPct val="90000"/>
              </a:lnSpc>
              <a:spcBef>
                <a:spcPts val="0"/>
              </a:spcBef>
              <a:defRPr sz="12800" b="1"/>
            </a:lvl4pPr>
            <a:lvl5pPr marL="2422254" indent="-1581980">
              <a:lnSpc>
                <a:spcPct val="90000"/>
              </a:lnSpc>
              <a:spcBef>
                <a:spcPts val="0"/>
              </a:spcBef>
              <a:defRPr sz="128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1541314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304800" y="67735"/>
            <a:ext cx="11582400" cy="5964767"/>
          </a:xfrm>
          <a:prstGeom prst="rect">
            <a:avLst/>
          </a:prstGeom>
        </p:spPr>
        <p:txBody>
          <a:bodyPr/>
          <a:lstStyle>
            <a:lvl1pPr>
              <a:lnSpc>
                <a:spcPct val="80000"/>
              </a:lnSpc>
              <a:defRPr sz="128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3845274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304804" y="169335"/>
            <a:ext cx="6916617" cy="6027741"/>
          </a:xfrm>
          <a:prstGeom prst="rect">
            <a:avLst/>
          </a:prstGeom>
        </p:spPr>
        <p:txBody>
          <a:bodyPr/>
          <a:lstStyle>
            <a:lvl1pPr marL="156625" indent="-156625"/>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0501069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304800" y="457202"/>
            <a:ext cx="5486400" cy="5770735"/>
          </a:xfrm>
          <a:prstGeom prst="rect">
            <a:avLst/>
          </a:prstGeom>
        </p:spPr>
        <p:txBody>
          <a:bodyPr/>
          <a:lstStyle/>
          <a:p>
            <a:r>
              <a:t>Title Text</a:t>
            </a:r>
          </a:p>
        </p:txBody>
      </p:sp>
      <p:sp>
        <p:nvSpPr>
          <p:cNvPr id="347" name="Body Level One…"/>
          <p:cNvSpPr txBox="1">
            <a:spLocks noGrp="1"/>
          </p:cNvSpPr>
          <p:nvPr>
            <p:ph type="body" sz="half" idx="1"/>
          </p:nvPr>
        </p:nvSpPr>
        <p:spPr>
          <a:xfrm>
            <a:off x="6400800" y="658372"/>
            <a:ext cx="54864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48065516"/>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304800" y="169337"/>
            <a:ext cx="5486400" cy="1279145"/>
          </a:xfrm>
          <a:prstGeom prst="rect">
            <a:avLst/>
          </a:prstGeom>
        </p:spPr>
        <p:txBody>
          <a:bodyPr/>
          <a:lstStyle/>
          <a:p>
            <a:r>
              <a:t>Title Text</a:t>
            </a:r>
          </a:p>
        </p:txBody>
      </p:sp>
      <p:sp>
        <p:nvSpPr>
          <p:cNvPr id="357" name="Body Level One…"/>
          <p:cNvSpPr txBox="1">
            <a:spLocks noGrp="1"/>
          </p:cNvSpPr>
          <p:nvPr>
            <p:ph type="body" sz="half" idx="1"/>
          </p:nvPr>
        </p:nvSpPr>
        <p:spPr>
          <a:xfrm>
            <a:off x="304800" y="1507067"/>
            <a:ext cx="54864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6400800" y="1499616"/>
            <a:ext cx="5486400" cy="4781131"/>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7336399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304800" y="457202"/>
            <a:ext cx="8534400" cy="853441"/>
          </a:xfrm>
          <a:prstGeom prst="rect">
            <a:avLst/>
          </a:prstGeom>
        </p:spPr>
        <p:txBody>
          <a:bodyPr/>
          <a:lstStyle/>
          <a:p>
            <a:r>
              <a:t>Title Text</a:t>
            </a:r>
          </a:p>
        </p:txBody>
      </p:sp>
      <p:sp>
        <p:nvSpPr>
          <p:cNvPr id="367"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lvl1pPr>
            <a:lvl2pPr marL="263661" indent="-263661">
              <a:defRPr sz="2133"/>
            </a:lvl2pPr>
            <a:lvl3pPr marL="562097" indent="-263661">
              <a:defRPr sz="2133"/>
            </a:lvl3pPr>
            <a:lvl4pPr marL="865974" indent="-256404">
              <a:defRPr sz="2133"/>
            </a:lvl4pPr>
            <a:lvl5pPr marL="1103936" indent="-263663">
              <a:defRPr sz="2133"/>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369"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766685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8B28-ED02-014D-B1B7-82AF25ACA48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5E844B-65D6-4C48-AD26-96DCB5B4E13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89689C5-E6D5-6349-810D-81D121CDA8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1CD08BF-7BD6-B84E-9F87-819BD2976E81}"/>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6" name="Footer Placeholder 5">
            <a:extLst>
              <a:ext uri="{FF2B5EF4-FFF2-40B4-BE49-F238E27FC236}">
                <a16:creationId xmlns:a16="http://schemas.microsoft.com/office/drawing/2014/main" id="{03F6E5B5-2898-3847-BB90-83BB0D411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4E7E95-D307-D341-8280-F69B500CD879}"/>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552747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304800" y="169337"/>
            <a:ext cx="5486400" cy="669545"/>
          </a:xfrm>
          <a:prstGeom prst="rect">
            <a:avLst/>
          </a:prstGeom>
        </p:spPr>
        <p:txBody>
          <a:bodyPr/>
          <a:lstStyle/>
          <a:p>
            <a:r>
              <a:t>Title Text</a:t>
            </a:r>
          </a:p>
        </p:txBody>
      </p:sp>
      <p:sp>
        <p:nvSpPr>
          <p:cNvPr id="378" name="Body Level One…"/>
          <p:cNvSpPr txBox="1">
            <a:spLocks noGrp="1"/>
          </p:cNvSpPr>
          <p:nvPr>
            <p:ph type="body" sz="half" idx="1"/>
          </p:nvPr>
        </p:nvSpPr>
        <p:spPr>
          <a:xfrm>
            <a:off x="304800" y="1303869"/>
            <a:ext cx="5486400" cy="4916811"/>
          </a:xfrm>
          <a:prstGeom prst="rect">
            <a:avLst/>
          </a:prstGeom>
        </p:spPr>
        <p:txBody>
          <a:bodyPr>
            <a:normAutofit/>
          </a:bodyPr>
          <a:lstStyle>
            <a:lvl1pPr>
              <a:defRPr sz="3200"/>
            </a:lvl1pPr>
            <a:lvl2pPr marL="395495" indent="-395495">
              <a:defRPr sz="3200"/>
            </a:lvl2pPr>
            <a:lvl3pPr marL="693928" indent="-395495">
              <a:defRPr sz="3200"/>
            </a:lvl3pPr>
            <a:lvl4pPr marL="994178" indent="-384609">
              <a:defRPr sz="3200"/>
            </a:lvl4pPr>
            <a:lvl5pPr marL="1235768" indent="-395495">
              <a:defRPr sz="32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0638186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304800" y="457202"/>
            <a:ext cx="8534400" cy="853441"/>
          </a:xfrm>
          <a:prstGeom prst="rect">
            <a:avLst/>
          </a:prstGeom>
        </p:spPr>
        <p:txBody>
          <a:bodyPr/>
          <a:lstStyle/>
          <a:p>
            <a:r>
              <a:t>Title Text</a:t>
            </a:r>
          </a:p>
        </p:txBody>
      </p:sp>
      <p:sp>
        <p:nvSpPr>
          <p:cNvPr id="387"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389"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390"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391"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6697630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304800" y="457202"/>
            <a:ext cx="5486400" cy="853441"/>
          </a:xfrm>
          <a:prstGeom prst="rect">
            <a:avLst/>
          </a:prstGeom>
        </p:spPr>
        <p:txBody>
          <a:bodyPr/>
          <a:lstStyle/>
          <a:p>
            <a:r>
              <a:t>Title Text</a:t>
            </a:r>
          </a:p>
        </p:txBody>
      </p:sp>
      <p:sp>
        <p:nvSpPr>
          <p:cNvPr id="401"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lvl1pPr>
            <a:lvl2pPr marL="181269" indent="-181269">
              <a:defRPr sz="1467"/>
            </a:lvl2pPr>
            <a:lvl3pPr marL="479701" indent="-181269">
              <a:defRPr sz="1467"/>
            </a:lvl3pPr>
            <a:lvl4pPr marL="785848" indent="-176280">
              <a:defRPr sz="1467"/>
            </a:lvl4pPr>
            <a:lvl5pPr marL="1021541" indent="-181266">
              <a:defRPr sz="1467"/>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304800" y="1463040"/>
            <a:ext cx="5486400" cy="4781128"/>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7021476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304800" y="169336"/>
            <a:ext cx="5486400" cy="853441"/>
          </a:xfrm>
          <a:prstGeom prst="rect">
            <a:avLst/>
          </a:prstGeom>
        </p:spPr>
        <p:txBody>
          <a:bodyPr/>
          <a:lstStyle/>
          <a:p>
            <a:r>
              <a:t>Title Text</a:t>
            </a:r>
          </a:p>
        </p:txBody>
      </p:sp>
      <p:sp>
        <p:nvSpPr>
          <p:cNvPr id="412" name="Body Level One…"/>
          <p:cNvSpPr txBox="1">
            <a:spLocks noGrp="1"/>
          </p:cNvSpPr>
          <p:nvPr>
            <p:ph type="body" sz="quarter" idx="1"/>
          </p:nvPr>
        </p:nvSpPr>
        <p:spPr>
          <a:xfrm>
            <a:off x="304800" y="1463038"/>
            <a:ext cx="2438400" cy="4781131"/>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3352800" y="1463038"/>
            <a:ext cx="2438400" cy="4781131"/>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1826221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304800" y="1303867"/>
            <a:ext cx="5486400" cy="4754880"/>
          </a:xfrm>
          <a:prstGeom prst="rect">
            <a:avLst/>
          </a:prstGeom>
        </p:spPr>
        <p:txBody>
          <a:bodyPr/>
          <a:lstStyle/>
          <a:p>
            <a:r>
              <a:t>Title Text</a:t>
            </a:r>
          </a:p>
        </p:txBody>
      </p:sp>
      <p:sp>
        <p:nvSpPr>
          <p:cNvPr id="422"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424" name="Text Placeholder 9"/>
          <p:cNvSpPr>
            <a:spLocks noGrp="1"/>
          </p:cNvSpPr>
          <p:nvPr>
            <p:ph type="body" sz="quarter" idx="14"/>
          </p:nvPr>
        </p:nvSpPr>
        <p:spPr>
          <a:xfrm>
            <a:off x="9448800" y="1463041"/>
            <a:ext cx="2438400" cy="4668596"/>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773747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304800" y="169335"/>
            <a:ext cx="5486400" cy="5870533"/>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7511971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304800" y="169335"/>
            <a:ext cx="5486400" cy="5870533"/>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6282858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304800" y="186267"/>
            <a:ext cx="5486400" cy="508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4182805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304800" y="256032"/>
            <a:ext cx="54864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304800" y="1463042"/>
            <a:ext cx="5486400" cy="465164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6035773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478"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5681894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B8999-EF53-BD40-A9F0-80E0D6FB142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658F05-1E71-BE47-B49F-B6AFD0B31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A22B8B7-5E2B-A44D-9663-D3A689816DB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093672-C299-2A4A-A4BA-83D9BC7DF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98D3FC-EA6A-3742-97F6-A28EE7C151A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03B238-CF9B-E544-8EB8-FB667792BB5A}"/>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8" name="Footer Placeholder 7">
            <a:extLst>
              <a:ext uri="{FF2B5EF4-FFF2-40B4-BE49-F238E27FC236}">
                <a16:creationId xmlns:a16="http://schemas.microsoft.com/office/drawing/2014/main" id="{FE493EB4-8D89-3343-B8D1-A6CFA0488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EFAAD8-6638-8647-974B-68814E1E251D}"/>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41729193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487"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23" indent="-293623"/>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4732606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496" name="Body Level One…"/>
          <p:cNvSpPr txBox="1">
            <a:spLocks noGrp="1"/>
          </p:cNvSpPr>
          <p:nvPr>
            <p:ph type="body" sz="quarter" idx="1"/>
          </p:nvPr>
        </p:nvSpPr>
        <p:spPr>
          <a:xfrm>
            <a:off x="304800" y="1488651"/>
            <a:ext cx="2438400" cy="4605871"/>
          </a:xfrm>
          <a:prstGeom prst="rect">
            <a:avLst/>
          </a:prstGeom>
        </p:spPr>
        <p:txBody>
          <a:bodyPr>
            <a:normAutofit/>
          </a:bodyPr>
          <a:lstStyle>
            <a:lvl2pPr marL="293623" indent="-293623"/>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5975240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505"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72" indent="-335572">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07"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4569888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304800" y="169335"/>
            <a:ext cx="5486400" cy="1193365"/>
          </a:xfrm>
          <a:prstGeom prst="rect">
            <a:avLst/>
          </a:prstGeom>
        </p:spPr>
        <p:txBody>
          <a:bodyPr/>
          <a:lstStyle/>
          <a:p>
            <a:r>
              <a:t>Title Text</a:t>
            </a:r>
          </a:p>
        </p:txBody>
      </p:sp>
      <p:sp>
        <p:nvSpPr>
          <p:cNvPr id="51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lvl1pPr>
            <a:lvl2pPr marL="335572" indent="-335572">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518"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2286939"/>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lvl1pPr>
            <a:lvl2pPr marL="0" indent="0">
              <a:buSzTx/>
              <a:buNone/>
              <a:defRPr sz="2133"/>
            </a:lvl2pPr>
            <a:lvl3pPr marL="634004" indent="-335572">
              <a:defRPr sz="2133"/>
            </a:lvl3pPr>
            <a:lvl4pPr marL="935903" indent="-326335">
              <a:defRPr sz="2133"/>
            </a:lvl4pPr>
            <a:lvl5pPr marL="1175845" indent="-335572">
              <a:defRPr sz="2133"/>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5697201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1986838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276501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304800" y="169333"/>
            <a:ext cx="5486400" cy="1140968"/>
          </a:xfrm>
          <a:prstGeom prst="rect">
            <a:avLst/>
          </a:prstGeom>
        </p:spPr>
        <p:txBody>
          <a:bodyPr/>
          <a:lstStyle/>
          <a:p>
            <a:r>
              <a:t>Title Text</a:t>
            </a:r>
          </a:p>
        </p:txBody>
      </p:sp>
      <p:sp>
        <p:nvSpPr>
          <p:cNvPr id="549"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lvl1pPr>
            <a:lvl2pPr marL="181269" indent="-181269">
              <a:spcBef>
                <a:spcPts val="0"/>
              </a:spcBef>
              <a:tabLst>
                <a:tab pos="5350666" algn="r"/>
              </a:tabLst>
              <a:defRPr sz="1467"/>
            </a:lvl2pPr>
            <a:lvl3pPr marL="479701" indent="-181269">
              <a:spcBef>
                <a:spcPts val="0"/>
              </a:spcBef>
              <a:tabLst>
                <a:tab pos="5350666" algn="r"/>
              </a:tabLst>
              <a:defRPr sz="1467"/>
            </a:lvl3pPr>
            <a:lvl4pPr marL="785848" indent="-176280">
              <a:spcBef>
                <a:spcPts val="0"/>
              </a:spcBef>
              <a:tabLst>
                <a:tab pos="5350666" algn="r"/>
              </a:tabLst>
              <a:defRPr sz="1467"/>
            </a:lvl4pPr>
            <a:lvl5pPr marL="1021541" indent="-181266">
              <a:spcBef>
                <a:spcPts val="0"/>
              </a:spcBef>
              <a:tabLst>
                <a:tab pos="5350666" algn="r"/>
              </a:tabLst>
              <a:defRPr sz="1467"/>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4544019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5" y="2914870"/>
            <a:ext cx="1722796" cy="701465"/>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297999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304800" y="169335"/>
            <a:ext cx="5486403" cy="5972461"/>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191749" y="6273781"/>
            <a:ext cx="695455" cy="281964"/>
          </a:xfrm>
          <a:prstGeom prst="rect">
            <a:avLst/>
          </a:prstGeom>
          <a:ln w="12700">
            <a:miter lim="400000"/>
          </a:ln>
        </p:spPr>
      </p:pic>
      <p:sp>
        <p:nvSpPr>
          <p:cNvPr id="567"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7933033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CBB2-CBA6-484C-AA9E-A448E4E4FE8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61826B9-0B69-4342-840B-D343E985996B}"/>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4" name="Footer Placeholder 3">
            <a:extLst>
              <a:ext uri="{FF2B5EF4-FFF2-40B4-BE49-F238E27FC236}">
                <a16:creationId xmlns:a16="http://schemas.microsoft.com/office/drawing/2014/main" id="{34CCD420-5A04-F140-BDA2-FF3C8A170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AFCA28-AB33-9546-B54A-1750AB58AA10}"/>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29421871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304800" y="169337"/>
            <a:ext cx="5486400" cy="5991671"/>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6072195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defRPr>
                <a:solidFill>
                  <a:srgbClr val="000000"/>
                </a:solidFill>
              </a:defRPr>
            </a:lvl1pPr>
            <a:lvl2pPr>
              <a:spcBef>
                <a:spcPts val="0"/>
              </a:spcBef>
              <a:tabLst>
                <a:tab pos="5350666" algn="r"/>
              </a:tabLst>
              <a:defRPr>
                <a:solidFill>
                  <a:srgbClr val="000000"/>
                </a:solidFill>
              </a:defRPr>
            </a:lvl2pPr>
            <a:lvl3pPr>
              <a:spcBef>
                <a:spcPts val="0"/>
              </a:spcBef>
              <a:tabLst>
                <a:tab pos="5350666" algn="r"/>
              </a:tabLst>
              <a:defRPr>
                <a:solidFill>
                  <a:srgbClr val="000000"/>
                </a:solidFill>
              </a:defRPr>
            </a:lvl3pPr>
            <a:lvl4pPr>
              <a:spcBef>
                <a:spcPts val="0"/>
              </a:spcBef>
              <a:tabLst>
                <a:tab pos="5350666" algn="r"/>
              </a:tabLst>
              <a:defRPr>
                <a:solidFill>
                  <a:srgbClr val="000000"/>
                </a:solidFill>
              </a:defRPr>
            </a:lvl4pPr>
            <a:lvl5pPr>
              <a:spcBef>
                <a:spcPts val="0"/>
              </a:spcBef>
              <a:tabLst>
                <a:tab pos="5350666"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318467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304800" y="237069"/>
            <a:ext cx="5486400" cy="1338412"/>
          </a:xfrm>
          <a:prstGeom prst="rect">
            <a:avLst/>
          </a:prstGeom>
        </p:spPr>
        <p:txBody>
          <a:bodyPr/>
          <a:lstStyle>
            <a:lvl1pPr>
              <a:defRPr sz="2133">
                <a:solidFill>
                  <a:srgbClr val="000000"/>
                </a:solidFill>
              </a:defRPr>
            </a:lvl1pPr>
          </a:lstStyle>
          <a:p>
            <a:r>
              <a:t>Title Text</a:t>
            </a:r>
          </a:p>
        </p:txBody>
      </p:sp>
      <p:sp>
        <p:nvSpPr>
          <p:cNvPr id="593"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80" indent="-1581980">
              <a:lnSpc>
                <a:spcPct val="90000"/>
              </a:lnSpc>
              <a:spcBef>
                <a:spcPts val="0"/>
              </a:spcBef>
              <a:defRPr sz="12800" b="1">
                <a:solidFill>
                  <a:srgbClr val="000000"/>
                </a:solidFill>
              </a:defRPr>
            </a:lvl2pPr>
            <a:lvl3pPr marL="1880417" indent="-1581980">
              <a:lnSpc>
                <a:spcPct val="90000"/>
              </a:lnSpc>
              <a:spcBef>
                <a:spcPts val="0"/>
              </a:spcBef>
              <a:defRPr sz="12800" b="1">
                <a:solidFill>
                  <a:srgbClr val="000000"/>
                </a:solidFill>
              </a:defRPr>
            </a:lvl3pPr>
            <a:lvl4pPr marL="2148005" indent="-1538436">
              <a:lnSpc>
                <a:spcPct val="90000"/>
              </a:lnSpc>
              <a:spcBef>
                <a:spcPts val="0"/>
              </a:spcBef>
              <a:defRPr sz="12800" b="1">
                <a:solidFill>
                  <a:srgbClr val="000000"/>
                </a:solidFill>
              </a:defRPr>
            </a:lvl4pPr>
            <a:lvl5pPr marL="2422254" indent="-158198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6227240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304800" y="237069"/>
            <a:ext cx="5486400" cy="1338412"/>
          </a:xfrm>
          <a:prstGeom prst="rect">
            <a:avLst/>
          </a:prstGeom>
        </p:spPr>
        <p:txBody>
          <a:bodyPr/>
          <a:lstStyle>
            <a:lvl1pPr>
              <a:defRPr sz="2133">
                <a:solidFill>
                  <a:srgbClr val="000000"/>
                </a:solidFill>
              </a:defRPr>
            </a:lvl1pPr>
          </a:lstStyle>
          <a:p>
            <a:r>
              <a:t>Title Text</a:t>
            </a:r>
          </a:p>
        </p:txBody>
      </p:sp>
      <p:sp>
        <p:nvSpPr>
          <p:cNvPr id="602"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80" indent="-1581980">
              <a:lnSpc>
                <a:spcPct val="90000"/>
              </a:lnSpc>
              <a:spcBef>
                <a:spcPts val="0"/>
              </a:spcBef>
              <a:defRPr sz="12800" b="1">
                <a:solidFill>
                  <a:srgbClr val="000000"/>
                </a:solidFill>
              </a:defRPr>
            </a:lvl2pPr>
            <a:lvl3pPr marL="1880417" indent="-1581980">
              <a:lnSpc>
                <a:spcPct val="90000"/>
              </a:lnSpc>
              <a:spcBef>
                <a:spcPts val="0"/>
              </a:spcBef>
              <a:defRPr sz="12800" b="1">
                <a:solidFill>
                  <a:srgbClr val="000000"/>
                </a:solidFill>
              </a:defRPr>
            </a:lvl3pPr>
            <a:lvl4pPr marL="2148005" indent="-1538436">
              <a:lnSpc>
                <a:spcPct val="90000"/>
              </a:lnSpc>
              <a:spcBef>
                <a:spcPts val="0"/>
              </a:spcBef>
              <a:defRPr sz="12800" b="1">
                <a:solidFill>
                  <a:srgbClr val="000000"/>
                </a:solidFill>
              </a:defRPr>
            </a:lvl4pPr>
            <a:lvl5pPr marL="2422254" indent="-158198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0688705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304800" y="67735"/>
            <a:ext cx="11582400" cy="5964767"/>
          </a:xfrm>
          <a:prstGeom prst="rect">
            <a:avLst/>
          </a:prstGeom>
        </p:spPr>
        <p:txBody>
          <a:bodyPr/>
          <a:lstStyle>
            <a:lvl1pPr>
              <a:lnSpc>
                <a:spcPct val="80000"/>
              </a:lnSpc>
              <a:defRPr sz="128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4077047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304804" y="169335"/>
            <a:ext cx="6916617" cy="6027741"/>
          </a:xfrm>
          <a:prstGeom prst="rect">
            <a:avLst/>
          </a:prstGeom>
        </p:spPr>
        <p:txBody>
          <a:bodyPr/>
          <a:lstStyle>
            <a:lvl1pPr marL="156625" indent="-156625">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1658472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304800" y="463973"/>
            <a:ext cx="5486400" cy="5770736"/>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6400800" y="658372"/>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5049130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304800" y="169337"/>
            <a:ext cx="5486400" cy="1279145"/>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304800" y="1499616"/>
            <a:ext cx="54864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6400800" y="1499616"/>
            <a:ext cx="5486400" cy="4781131"/>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7319035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304800" y="457202"/>
            <a:ext cx="8534400" cy="85344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solidFill>
                  <a:srgbClr val="000000"/>
                </a:solidFill>
              </a:defRPr>
            </a:lvl1pPr>
            <a:lvl2pPr marL="263661" indent="-263661">
              <a:defRPr sz="2133">
                <a:solidFill>
                  <a:srgbClr val="000000"/>
                </a:solidFill>
              </a:defRPr>
            </a:lvl2pPr>
            <a:lvl3pPr marL="562097" indent="-263661">
              <a:defRPr sz="2133">
                <a:solidFill>
                  <a:srgbClr val="000000"/>
                </a:solidFill>
              </a:defRPr>
            </a:lvl3pPr>
            <a:lvl4pPr marL="865974" indent="-256404">
              <a:defRPr sz="2133">
                <a:solidFill>
                  <a:srgbClr val="000000"/>
                </a:solidFill>
              </a:defRPr>
            </a:lvl4pPr>
            <a:lvl5pPr marL="1103936" indent="-263663">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650"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44613417"/>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304800" y="169337"/>
            <a:ext cx="5486400" cy="669545"/>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304800" y="1327359"/>
            <a:ext cx="5486400" cy="4916811"/>
          </a:xfrm>
          <a:prstGeom prst="rect">
            <a:avLst/>
          </a:prstGeom>
        </p:spPr>
        <p:txBody>
          <a:bodyPr>
            <a:normAutofit/>
          </a:bodyPr>
          <a:lstStyle>
            <a:lvl1pPr>
              <a:defRPr sz="3200">
                <a:solidFill>
                  <a:srgbClr val="000000"/>
                </a:solidFill>
              </a:defRPr>
            </a:lvl1pPr>
            <a:lvl2pPr marL="395495" indent="-395495">
              <a:defRPr sz="3200">
                <a:solidFill>
                  <a:srgbClr val="000000"/>
                </a:solidFill>
              </a:defRPr>
            </a:lvl2pPr>
            <a:lvl3pPr marL="693928" indent="-395495">
              <a:defRPr sz="3200">
                <a:solidFill>
                  <a:srgbClr val="000000"/>
                </a:solidFill>
              </a:defRPr>
            </a:lvl3pPr>
            <a:lvl4pPr marL="994178" indent="-384609">
              <a:defRPr sz="3200">
                <a:solidFill>
                  <a:srgbClr val="000000"/>
                </a:solidFill>
              </a:defRPr>
            </a:lvl4pPr>
            <a:lvl5pPr marL="1235768" indent="-39549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0748633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79466-C017-D246-9210-75CAB94F3B96}"/>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3" name="Footer Placeholder 2">
            <a:extLst>
              <a:ext uri="{FF2B5EF4-FFF2-40B4-BE49-F238E27FC236}">
                <a16:creationId xmlns:a16="http://schemas.microsoft.com/office/drawing/2014/main" id="{4AD9BBD2-EE39-C545-80A3-F06F55ABB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77C66B-4B18-0045-9087-9C40107E7310}"/>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2321983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304800" y="457202"/>
            <a:ext cx="8534400" cy="85344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670"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671"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672"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4432149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304800" y="457202"/>
            <a:ext cx="5486400" cy="85344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304800" y="268228"/>
            <a:ext cx="5486400" cy="400049"/>
          </a:xfrm>
          <a:prstGeom prst="rect">
            <a:avLst/>
          </a:prstGeom>
        </p:spPr>
        <p:txBody>
          <a:bodyPr>
            <a:normAutofit/>
          </a:bodyPr>
          <a:lstStyle>
            <a:lvl1pPr>
              <a:defRPr sz="1467">
                <a:solidFill>
                  <a:srgbClr val="000000"/>
                </a:solidFill>
              </a:defRPr>
            </a:lvl1pPr>
            <a:lvl2pPr marL="181269" indent="-181269">
              <a:defRPr sz="1467">
                <a:solidFill>
                  <a:srgbClr val="000000"/>
                </a:solidFill>
              </a:defRPr>
            </a:lvl2pPr>
            <a:lvl3pPr marL="479701" indent="-181269">
              <a:defRPr sz="1467">
                <a:solidFill>
                  <a:srgbClr val="000000"/>
                </a:solidFill>
              </a:defRPr>
            </a:lvl3pPr>
            <a:lvl4pPr marL="785848" indent="-176280">
              <a:defRPr sz="1467">
                <a:solidFill>
                  <a:srgbClr val="000000"/>
                </a:solidFill>
              </a:defRPr>
            </a:lvl4pPr>
            <a:lvl5pPr marL="1021541" indent="-181266">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304800" y="1463040"/>
            <a:ext cx="5486400" cy="4781128"/>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4385194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304800" y="169336"/>
            <a:ext cx="5486400" cy="85344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304800" y="1463038"/>
            <a:ext cx="2438400" cy="4781131"/>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3352800" y="1463038"/>
            <a:ext cx="2438400" cy="4781131"/>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146406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6400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705" name="Text Placeholder 9"/>
          <p:cNvSpPr>
            <a:spLocks noGrp="1"/>
          </p:cNvSpPr>
          <p:nvPr>
            <p:ph type="body" sz="quarter" idx="14"/>
          </p:nvPr>
        </p:nvSpPr>
        <p:spPr>
          <a:xfrm>
            <a:off x="9448800" y="1463041"/>
            <a:ext cx="2438400" cy="4668596"/>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3892261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6096000" y="0"/>
            <a:ext cx="6096000" cy="6858000"/>
          </a:xfrm>
          <a:prstGeom prst="rect">
            <a:avLst/>
          </a:prstGeom>
          <a:solidFill>
            <a:srgbClr val="000000"/>
          </a:solidFill>
          <a:ln w="12700">
            <a:miter lim="400000"/>
          </a:ln>
        </p:spPr>
        <p:txBody>
          <a:bodyPr lIns="0" tIns="0" rIns="0" bIns="0" anchor="ctr"/>
          <a:lstStyle/>
          <a:p>
            <a:pPr algn="ctr" defTabSz="914354" hangingPunct="0">
              <a:defRPr sz="1200">
                <a:solidFill>
                  <a:srgbClr val="FFFFFF"/>
                </a:solidFill>
                <a:latin typeface="Arial"/>
                <a:ea typeface="Arial"/>
                <a:cs typeface="Arial"/>
                <a:sym typeface="Arial"/>
              </a:defRPr>
            </a:pPr>
            <a:endParaRPr sz="16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304800" y="1303867"/>
            <a:ext cx="5486400" cy="475488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6400800" y="1481717"/>
            <a:ext cx="5486400" cy="4668596"/>
          </a:xfrm>
          <a:prstGeom prst="rect">
            <a:avLst/>
          </a:prstGeom>
        </p:spPr>
        <p:txBody>
          <a:bodyPr>
            <a:normAutofit/>
          </a:bodyPr>
          <a:lstStyle>
            <a:lvl2pPr marL="0" indent="0">
              <a:buSzTx/>
              <a:buNone/>
            </a:lvl2pPr>
            <a:lvl3pPr marL="592059" indent="-293623"/>
            <a:lvl4pPr marL="895112" indent="-285542"/>
            <a:lvl5pPr marL="1133898" indent="-2936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8660846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304800" y="169335"/>
            <a:ext cx="5486400" cy="5870533"/>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87590660"/>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304800" y="169335"/>
            <a:ext cx="5486400" cy="5870533"/>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4977223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304800" y="186267"/>
            <a:ext cx="5486400" cy="508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465194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304800" y="243839"/>
            <a:ext cx="5486400" cy="40005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304800" y="1463042"/>
            <a:ext cx="5486400" cy="4651641"/>
          </a:xfrm>
          <a:prstGeom prst="rect">
            <a:avLst/>
          </a:prstGeom>
        </p:spPr>
        <p:txBody>
          <a:bodyPr>
            <a:normAutofit/>
          </a:bodyPr>
          <a:lstStyle/>
          <a:p>
            <a:endParaRPr/>
          </a:p>
        </p:txBody>
      </p:sp>
      <p:sp>
        <p:nvSpPr>
          <p:cNvPr id="751" name="Slide Number"/>
          <p:cNvSpPr txBox="1">
            <a:spLocks noGrp="1"/>
          </p:cNvSpPr>
          <p:nvPr>
            <p:ph type="sldNum" sz="quarter" idx="2"/>
          </p:nvPr>
        </p:nvSpPr>
        <p:spPr>
          <a:xfrm>
            <a:off x="11750413" y="6473111"/>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04777134"/>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304800" y="1463041"/>
            <a:ext cx="2438400" cy="4668595"/>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7347802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F4ED-D969-A94C-B433-607F13885F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F7A1374-192E-ED49-BB52-50D155566D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54E66FB-28BC-D045-8C92-88876E466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0A89F7E-F6D7-1747-AE69-36BAA39FE3AF}"/>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6" name="Footer Placeholder 5">
            <a:extLst>
              <a:ext uri="{FF2B5EF4-FFF2-40B4-BE49-F238E27FC236}">
                <a16:creationId xmlns:a16="http://schemas.microsoft.com/office/drawing/2014/main" id="{A1D8D006-19E9-DD4D-A123-65FCC7338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53D01-DF21-5645-A4C7-18FD84F0BFF1}"/>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30369857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23" indent="-293623">
              <a:defRPr>
                <a:solidFill>
                  <a:srgbClr val="000000"/>
                </a:solidFill>
              </a:defRPr>
            </a:lvl2pPr>
            <a:lvl3pPr marL="592059" indent="-293623">
              <a:defRPr>
                <a:solidFill>
                  <a:srgbClr val="000000"/>
                </a:solidFill>
              </a:defRPr>
            </a:lvl3pPr>
            <a:lvl4pPr marL="895112" indent="-285542">
              <a:defRPr>
                <a:solidFill>
                  <a:srgbClr val="000000"/>
                </a:solidFill>
              </a:defRPr>
            </a:lvl4pPr>
            <a:lvl5pPr marL="1133898" indent="-2936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2163452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304800" y="1488651"/>
            <a:ext cx="2438400" cy="4605871"/>
          </a:xfrm>
          <a:prstGeom prst="rect">
            <a:avLst/>
          </a:prstGeom>
        </p:spPr>
        <p:txBody>
          <a:bodyPr>
            <a:normAutofit/>
          </a:bodyPr>
          <a:lstStyle>
            <a:lvl1pPr>
              <a:defRPr>
                <a:solidFill>
                  <a:srgbClr val="000000"/>
                </a:solidFill>
              </a:defRPr>
            </a:lvl1pPr>
            <a:lvl2pPr marL="293623" indent="-293623">
              <a:defRPr>
                <a:solidFill>
                  <a:srgbClr val="000000"/>
                </a:solidFill>
              </a:defRPr>
            </a:lvl2pPr>
            <a:lvl3pPr marL="592059" indent="-293623">
              <a:defRPr>
                <a:solidFill>
                  <a:srgbClr val="000000"/>
                </a:solidFill>
              </a:defRPr>
            </a:lvl3pPr>
            <a:lvl4pPr marL="895112" indent="-285542">
              <a:defRPr>
                <a:solidFill>
                  <a:srgbClr val="000000"/>
                </a:solidFill>
              </a:defRPr>
            </a:lvl4pPr>
            <a:lvl5pPr marL="1133898" indent="-2936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94666786"/>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788" name="Picture Placeholder 11"/>
          <p:cNvSpPr>
            <a:spLocks noGrp="1"/>
          </p:cNvSpPr>
          <p:nvPr>
            <p:ph type="pic" idx="14"/>
          </p:nvPr>
        </p:nvSpPr>
        <p:spPr>
          <a:xfrm>
            <a:off x="6096000" y="0"/>
            <a:ext cx="6096000" cy="68580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55042314"/>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304800" y="169335"/>
            <a:ext cx="5486400" cy="1193365"/>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304800" y="1463044"/>
            <a:ext cx="2438400" cy="4669537"/>
          </a:xfrm>
          <a:prstGeom prst="rect">
            <a:avLst/>
          </a:prstGeom>
        </p:spPr>
        <p:txBody>
          <a:bodyPr>
            <a:normAutofit/>
          </a:bodyPr>
          <a:lstStyle>
            <a:lvl1pPr>
              <a:defRPr sz="2133">
                <a:solidFill>
                  <a:srgbClr val="000000"/>
                </a:solidFill>
              </a:defRPr>
            </a:lvl1pPr>
            <a:lvl2pPr marL="335572" indent="-335572">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3352800" y="1499616"/>
            <a:ext cx="2438400" cy="4608579"/>
          </a:xfrm>
          <a:prstGeom prst="rect">
            <a:avLst/>
          </a:prstGeom>
        </p:spPr>
        <p:txBody>
          <a:bodyPr>
            <a:normAutofit/>
          </a:bodyPr>
          <a:lstStyle/>
          <a:p>
            <a:endParaRPr/>
          </a:p>
        </p:txBody>
      </p:sp>
      <p:sp>
        <p:nvSpPr>
          <p:cNvPr id="799" name="Text Placeholder 8"/>
          <p:cNvSpPr>
            <a:spLocks noGrp="1"/>
          </p:cNvSpPr>
          <p:nvPr>
            <p:ph type="body" sz="half" idx="14"/>
          </p:nvPr>
        </p:nvSpPr>
        <p:spPr>
          <a:xfrm>
            <a:off x="6267189" y="1454618"/>
            <a:ext cx="5620011" cy="4608577"/>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9191644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304800" y="256034"/>
            <a:ext cx="2438400" cy="5878663"/>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4802216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6138149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1283199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304800" y="1524000"/>
            <a:ext cx="5486400" cy="4779264"/>
          </a:xfrm>
          <a:prstGeom prst="rect">
            <a:avLst/>
          </a:prstGeom>
        </p:spPr>
        <p:txBody>
          <a:bodyPr>
            <a:normAutofit/>
          </a:bodyPr>
          <a:lstStyle>
            <a:lvl1pPr>
              <a:spcBef>
                <a:spcPts val="0"/>
              </a:spcBef>
              <a:tabLst>
                <a:tab pos="5350666" algn="r"/>
              </a:tabLst>
              <a:defRPr sz="1467">
                <a:solidFill>
                  <a:srgbClr val="000000"/>
                </a:solidFill>
              </a:defRPr>
            </a:lvl1pPr>
            <a:lvl2pPr marL="181269" indent="-181269">
              <a:spcBef>
                <a:spcPts val="0"/>
              </a:spcBef>
              <a:tabLst>
                <a:tab pos="5350666" algn="r"/>
              </a:tabLst>
              <a:defRPr sz="1467">
                <a:solidFill>
                  <a:srgbClr val="000000"/>
                </a:solidFill>
              </a:defRPr>
            </a:lvl2pPr>
            <a:lvl3pPr marL="479701" indent="-181269">
              <a:spcBef>
                <a:spcPts val="0"/>
              </a:spcBef>
              <a:tabLst>
                <a:tab pos="5350666" algn="r"/>
              </a:tabLst>
              <a:defRPr sz="1467">
                <a:solidFill>
                  <a:srgbClr val="000000"/>
                </a:solidFill>
              </a:defRPr>
            </a:lvl3pPr>
            <a:lvl4pPr marL="785848" indent="-176280">
              <a:spcBef>
                <a:spcPts val="0"/>
              </a:spcBef>
              <a:tabLst>
                <a:tab pos="5350666" algn="r"/>
              </a:tabLst>
              <a:defRPr sz="1467">
                <a:solidFill>
                  <a:srgbClr val="000000"/>
                </a:solidFill>
              </a:defRPr>
            </a:lvl4pPr>
            <a:lvl5pPr marL="1021541" indent="-181266">
              <a:spcBef>
                <a:spcPts val="0"/>
              </a:spcBef>
              <a:tabLst>
                <a:tab pos="5350666" algn="r"/>
              </a:tabLst>
              <a:defRPr sz="1467">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2637841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5" y="2914870"/>
            <a:ext cx="1730148" cy="701465"/>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3200993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304800" y="169335"/>
            <a:ext cx="5486403" cy="5972461"/>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11191749" y="6273802"/>
            <a:ext cx="695455" cy="281940"/>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91749" y="6273781"/>
            <a:ext cx="695455" cy="281964"/>
          </a:xfrm>
          <a:prstGeom prst="rect">
            <a:avLst/>
          </a:prstGeom>
          <a:ln w="12700">
            <a:miter lim="400000"/>
          </a:ln>
        </p:spPr>
      </p:pic>
      <p:sp>
        <p:nvSpPr>
          <p:cNvPr id="849" name="Slide Number"/>
          <p:cNvSpPr txBox="1">
            <a:spLocks noGrp="1"/>
          </p:cNvSpPr>
          <p:nvPr>
            <p:ph type="sldNum" sz="quarter" idx="2"/>
          </p:nvPr>
        </p:nvSpPr>
        <p:spPr>
          <a:xfrm>
            <a:off x="8600813" y="6294798"/>
            <a:ext cx="136791" cy="12311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650343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CC2D-E204-634F-A839-A8EE98D5155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F9844AB-6A0A-0D41-8B97-8809613D5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30767-5E93-2941-8875-4C95A4A68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35BE75-4968-CF4F-A192-0FD2C590C4BA}"/>
              </a:ext>
            </a:extLst>
          </p:cNvPr>
          <p:cNvSpPr>
            <a:spLocks noGrp="1"/>
          </p:cNvSpPr>
          <p:nvPr>
            <p:ph type="dt" sz="half" idx="10"/>
          </p:nvPr>
        </p:nvSpPr>
        <p:spPr/>
        <p:txBody>
          <a:bodyPr/>
          <a:lstStyle/>
          <a:p>
            <a:fld id="{8DD19A08-AE55-CF44-922E-2D7BE5F71F19}" type="datetimeFigureOut">
              <a:rPr lang="en-US" smtClean="0"/>
              <a:t>7/23/20</a:t>
            </a:fld>
            <a:endParaRPr lang="en-US"/>
          </a:p>
        </p:txBody>
      </p:sp>
      <p:sp>
        <p:nvSpPr>
          <p:cNvPr id="6" name="Footer Placeholder 5">
            <a:extLst>
              <a:ext uri="{FF2B5EF4-FFF2-40B4-BE49-F238E27FC236}">
                <a16:creationId xmlns:a16="http://schemas.microsoft.com/office/drawing/2014/main" id="{1383F5E8-35C5-F34A-8167-08DF8AE305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1470AD-0DD8-D74C-BEC4-350FEEF915C5}"/>
              </a:ext>
            </a:extLst>
          </p:cNvPr>
          <p:cNvSpPr>
            <a:spLocks noGrp="1"/>
          </p:cNvSpPr>
          <p:nvPr>
            <p:ph type="sldNum" sz="quarter" idx="12"/>
          </p:nvPr>
        </p:nvSpPr>
        <p:spPr/>
        <p:txBody>
          <a:bodyPr/>
          <a:lstStyle/>
          <a:p>
            <a:fld id="{C5F69969-6608-BF46-BEE6-4019FE5F6CB2}" type="slidenum">
              <a:rPr lang="en-US" smtClean="0"/>
              <a:t>‹#›</a:t>
            </a:fld>
            <a:endParaRPr lang="en-US"/>
          </a:p>
        </p:txBody>
      </p:sp>
    </p:spTree>
    <p:extLst>
      <p:ext uri="{BB962C8B-B14F-4D97-AF65-F5344CB8AC3E}">
        <p14:creationId xmlns:p14="http://schemas.microsoft.com/office/powerpoint/2010/main" val="432984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304800" y="169337"/>
            <a:ext cx="5486400" cy="5991671"/>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19557046"/>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304800" y="169333"/>
            <a:ext cx="5486400" cy="1140968"/>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304800" y="1498600"/>
            <a:ext cx="5486400" cy="4779264"/>
          </a:xfrm>
          <a:prstGeom prst="rect">
            <a:avLst/>
          </a:prstGeom>
        </p:spPr>
        <p:txBody>
          <a:bodyPr>
            <a:normAutofit/>
          </a:bodyPr>
          <a:lstStyle>
            <a:lvl1pPr>
              <a:spcBef>
                <a:spcPts val="0"/>
              </a:spcBef>
              <a:tabLst>
                <a:tab pos="5350666" algn="r"/>
              </a:tabLst>
              <a:defRPr>
                <a:solidFill>
                  <a:srgbClr val="000000"/>
                </a:solidFill>
              </a:defRPr>
            </a:lvl1pPr>
            <a:lvl2pPr>
              <a:spcBef>
                <a:spcPts val="0"/>
              </a:spcBef>
              <a:tabLst>
                <a:tab pos="5350666" algn="r"/>
              </a:tabLst>
              <a:defRPr>
                <a:solidFill>
                  <a:srgbClr val="000000"/>
                </a:solidFill>
              </a:defRPr>
            </a:lvl2pPr>
            <a:lvl3pPr>
              <a:spcBef>
                <a:spcPts val="0"/>
              </a:spcBef>
              <a:tabLst>
                <a:tab pos="5350666" algn="r"/>
              </a:tabLst>
              <a:defRPr>
                <a:solidFill>
                  <a:srgbClr val="000000"/>
                </a:solidFill>
              </a:defRPr>
            </a:lvl3pPr>
            <a:lvl4pPr>
              <a:spcBef>
                <a:spcPts val="0"/>
              </a:spcBef>
              <a:tabLst>
                <a:tab pos="5350666" algn="r"/>
              </a:tabLst>
              <a:defRPr>
                <a:solidFill>
                  <a:srgbClr val="000000"/>
                </a:solidFill>
              </a:defRPr>
            </a:lvl4pPr>
            <a:lvl5pPr>
              <a:spcBef>
                <a:spcPts val="0"/>
              </a:spcBef>
              <a:tabLst>
                <a:tab pos="5350666"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6400800" y="1498600"/>
            <a:ext cx="5486400" cy="4779264"/>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43643898"/>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304800" y="237069"/>
            <a:ext cx="5486400" cy="1338412"/>
          </a:xfrm>
          <a:prstGeom prst="rect">
            <a:avLst/>
          </a:prstGeom>
        </p:spPr>
        <p:txBody>
          <a:bodyPr/>
          <a:lstStyle>
            <a:lvl1pPr>
              <a:defRPr sz="2133">
                <a:solidFill>
                  <a:srgbClr val="000000"/>
                </a:solidFill>
              </a:defRPr>
            </a:lvl1pPr>
          </a:lstStyle>
          <a:p>
            <a:r>
              <a:t>Title Text</a:t>
            </a:r>
          </a:p>
        </p:txBody>
      </p:sp>
      <p:sp>
        <p:nvSpPr>
          <p:cNvPr id="884" name="Body Level One…"/>
          <p:cNvSpPr txBox="1">
            <a:spLocks noGrp="1"/>
          </p:cNvSpPr>
          <p:nvPr>
            <p:ph type="body" sz="half" idx="1"/>
          </p:nvPr>
        </p:nvSpPr>
        <p:spPr>
          <a:xfrm>
            <a:off x="304800" y="1761068"/>
            <a:ext cx="5486400" cy="4145283"/>
          </a:xfrm>
          <a:prstGeom prst="rect">
            <a:avLst/>
          </a:prstGeom>
        </p:spPr>
        <p:txBody>
          <a:bodyPr>
            <a:normAutofit/>
          </a:bodyPr>
          <a:lstStyle>
            <a:lvl1pPr>
              <a:lnSpc>
                <a:spcPct val="90000"/>
              </a:lnSpc>
              <a:spcBef>
                <a:spcPts val="0"/>
              </a:spcBef>
              <a:defRPr sz="12800" b="1">
                <a:solidFill>
                  <a:srgbClr val="000000"/>
                </a:solidFill>
              </a:defRPr>
            </a:lvl1pPr>
            <a:lvl2pPr marL="1581980" indent="-1581980">
              <a:lnSpc>
                <a:spcPct val="90000"/>
              </a:lnSpc>
              <a:spcBef>
                <a:spcPts val="0"/>
              </a:spcBef>
              <a:defRPr sz="12800" b="1">
                <a:solidFill>
                  <a:srgbClr val="000000"/>
                </a:solidFill>
              </a:defRPr>
            </a:lvl2pPr>
            <a:lvl3pPr marL="1880417" indent="-1581980">
              <a:lnSpc>
                <a:spcPct val="90000"/>
              </a:lnSpc>
              <a:spcBef>
                <a:spcPts val="0"/>
              </a:spcBef>
              <a:defRPr sz="12800" b="1">
                <a:solidFill>
                  <a:srgbClr val="000000"/>
                </a:solidFill>
              </a:defRPr>
            </a:lvl3pPr>
            <a:lvl4pPr marL="2148005" indent="-1538436">
              <a:lnSpc>
                <a:spcPct val="90000"/>
              </a:lnSpc>
              <a:spcBef>
                <a:spcPts val="0"/>
              </a:spcBef>
              <a:defRPr sz="12800" b="1">
                <a:solidFill>
                  <a:srgbClr val="000000"/>
                </a:solidFill>
              </a:defRPr>
            </a:lvl4pPr>
            <a:lvl5pPr marL="2422254" indent="-1581980">
              <a:lnSpc>
                <a:spcPct val="90000"/>
              </a:lnSpc>
              <a:spcBef>
                <a:spcPts val="0"/>
              </a:spcBef>
              <a:defRPr sz="128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63182916"/>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304800" y="67735"/>
            <a:ext cx="11582400" cy="5964767"/>
          </a:xfrm>
          <a:prstGeom prst="rect">
            <a:avLst/>
          </a:prstGeom>
        </p:spPr>
        <p:txBody>
          <a:bodyPr/>
          <a:lstStyle>
            <a:lvl1pPr>
              <a:lnSpc>
                <a:spcPct val="80000"/>
              </a:lnSpc>
              <a:defRPr sz="128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21467602"/>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304804" y="169335"/>
            <a:ext cx="6916617" cy="6027741"/>
          </a:xfrm>
          <a:prstGeom prst="rect">
            <a:avLst/>
          </a:prstGeom>
        </p:spPr>
        <p:txBody>
          <a:bodyPr/>
          <a:lstStyle>
            <a:lvl1pPr marL="156625" indent="-156625">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2605044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304800" y="457202"/>
            <a:ext cx="5486400" cy="5770735"/>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6400800" y="658372"/>
            <a:ext cx="54864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304800" y="267416"/>
            <a:ext cx="5486400" cy="400053"/>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6784131"/>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304800" y="169337"/>
            <a:ext cx="5486400" cy="1279145"/>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304800" y="1499616"/>
            <a:ext cx="54864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6400800" y="1499616"/>
            <a:ext cx="5486400" cy="4781131"/>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31465332"/>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304800" y="457202"/>
            <a:ext cx="8534400" cy="85344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6400800" y="1457959"/>
            <a:ext cx="5486400" cy="4786212"/>
          </a:xfrm>
          <a:prstGeom prst="rect">
            <a:avLst/>
          </a:prstGeom>
        </p:spPr>
        <p:txBody>
          <a:bodyPr>
            <a:normAutofit/>
          </a:bodyPr>
          <a:lstStyle>
            <a:lvl1pPr>
              <a:defRPr sz="2133">
                <a:solidFill>
                  <a:srgbClr val="000000"/>
                </a:solidFill>
              </a:defRPr>
            </a:lvl1pPr>
            <a:lvl2pPr marL="263661" indent="-263661">
              <a:defRPr sz="2133">
                <a:solidFill>
                  <a:srgbClr val="000000"/>
                </a:solidFill>
              </a:defRPr>
            </a:lvl2pPr>
            <a:lvl3pPr marL="562097" indent="-263661">
              <a:defRPr sz="2133">
                <a:solidFill>
                  <a:srgbClr val="000000"/>
                </a:solidFill>
              </a:defRPr>
            </a:lvl3pPr>
            <a:lvl4pPr marL="865974" indent="-256404">
              <a:defRPr sz="2133">
                <a:solidFill>
                  <a:srgbClr val="000000"/>
                </a:solidFill>
              </a:defRPr>
            </a:lvl4pPr>
            <a:lvl5pPr marL="1103936" indent="-263663">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932" name="Text Placeholder 6"/>
          <p:cNvSpPr>
            <a:spLocks noGrp="1"/>
          </p:cNvSpPr>
          <p:nvPr>
            <p:ph type="body" sz="half" idx="14"/>
          </p:nvPr>
        </p:nvSpPr>
        <p:spPr>
          <a:xfrm>
            <a:off x="304800" y="1457962"/>
            <a:ext cx="5486400" cy="4786209"/>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9207416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304800" y="169337"/>
            <a:ext cx="5486400" cy="669545"/>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304800" y="1327359"/>
            <a:ext cx="5486400" cy="4916811"/>
          </a:xfrm>
          <a:prstGeom prst="rect">
            <a:avLst/>
          </a:prstGeom>
        </p:spPr>
        <p:txBody>
          <a:bodyPr>
            <a:normAutofit/>
          </a:bodyPr>
          <a:lstStyle>
            <a:lvl1pPr>
              <a:defRPr sz="3200">
                <a:solidFill>
                  <a:srgbClr val="000000"/>
                </a:solidFill>
              </a:defRPr>
            </a:lvl1pPr>
            <a:lvl2pPr marL="395495" indent="-395495">
              <a:defRPr sz="3200">
                <a:solidFill>
                  <a:srgbClr val="000000"/>
                </a:solidFill>
              </a:defRPr>
            </a:lvl2pPr>
            <a:lvl3pPr marL="693928" indent="-395495">
              <a:defRPr sz="3200">
                <a:solidFill>
                  <a:srgbClr val="000000"/>
                </a:solidFill>
              </a:defRPr>
            </a:lvl3pPr>
            <a:lvl4pPr marL="994178" indent="-384609">
              <a:defRPr sz="3200">
                <a:solidFill>
                  <a:srgbClr val="000000"/>
                </a:solidFill>
              </a:defRPr>
            </a:lvl4pPr>
            <a:lvl5pPr marL="1235768" indent="-395495">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35906663"/>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304800" y="457202"/>
            <a:ext cx="8534400" cy="85344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6400800" y="1457962"/>
            <a:ext cx="2438400" cy="4786207"/>
          </a:xfrm>
          <a:prstGeom prst="rect">
            <a:avLst/>
          </a:prstGeom>
        </p:spPr>
        <p:txBody>
          <a:bodyPr>
            <a:normAutofit/>
          </a:bodyPr>
          <a:lstStyle>
            <a:lvl1pPr>
              <a:defRPr sz="2133">
                <a:solidFill>
                  <a:srgbClr val="000000"/>
                </a:solidFill>
              </a:defRPr>
            </a:lvl1pPr>
            <a:lvl2pPr marL="0" indent="0">
              <a:buSzTx/>
              <a:buNone/>
              <a:defRPr sz="2133">
                <a:solidFill>
                  <a:srgbClr val="000000"/>
                </a:solidFill>
              </a:defRPr>
            </a:lvl2pPr>
            <a:lvl3pPr marL="634004" indent="-335572">
              <a:defRPr sz="2133">
                <a:solidFill>
                  <a:srgbClr val="000000"/>
                </a:solidFill>
              </a:defRPr>
            </a:lvl3pPr>
            <a:lvl4pPr marL="935903" indent="-326335">
              <a:defRPr sz="2133">
                <a:solidFill>
                  <a:srgbClr val="000000"/>
                </a:solidFill>
              </a:defRPr>
            </a:lvl4pPr>
            <a:lvl5pPr marL="1175845" indent="-335572">
              <a:defRPr sz="2133">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304800" y="268223"/>
            <a:ext cx="5486400" cy="400053"/>
          </a:xfrm>
          <a:prstGeom prst="rect">
            <a:avLst/>
          </a:prstGeom>
        </p:spPr>
        <p:txBody>
          <a:bodyPr>
            <a:normAutofit/>
          </a:bodyPr>
          <a:lstStyle/>
          <a:p>
            <a:endParaRPr/>
          </a:p>
        </p:txBody>
      </p:sp>
      <p:sp>
        <p:nvSpPr>
          <p:cNvPr id="952" name="Text Placeholder 6"/>
          <p:cNvSpPr>
            <a:spLocks noGrp="1"/>
          </p:cNvSpPr>
          <p:nvPr>
            <p:ph type="body" sz="quarter" idx="14"/>
          </p:nvPr>
        </p:nvSpPr>
        <p:spPr>
          <a:xfrm>
            <a:off x="304800" y="1457962"/>
            <a:ext cx="2438400" cy="4786207"/>
          </a:xfrm>
          <a:prstGeom prst="rect">
            <a:avLst/>
          </a:prstGeom>
        </p:spPr>
        <p:txBody>
          <a:bodyPr>
            <a:normAutofit/>
          </a:bodyPr>
          <a:lstStyle/>
          <a:p>
            <a:endParaRPr/>
          </a:p>
        </p:txBody>
      </p:sp>
      <p:sp>
        <p:nvSpPr>
          <p:cNvPr id="953" name="Text Placeholder 7"/>
          <p:cNvSpPr>
            <a:spLocks noGrp="1"/>
          </p:cNvSpPr>
          <p:nvPr>
            <p:ph type="body" sz="quarter" idx="15"/>
          </p:nvPr>
        </p:nvSpPr>
        <p:spPr>
          <a:xfrm>
            <a:off x="3352800" y="1457962"/>
            <a:ext cx="2438400" cy="4786207"/>
          </a:xfrm>
          <a:prstGeom prst="rect">
            <a:avLst/>
          </a:prstGeom>
        </p:spPr>
        <p:txBody>
          <a:bodyPr>
            <a:normAutofit/>
          </a:bodyPr>
          <a:lstStyle/>
          <a:p>
            <a:endParaRPr/>
          </a:p>
        </p:txBody>
      </p:sp>
      <p:sp>
        <p:nvSpPr>
          <p:cNvPr id="954" name="Text Placeholder 9"/>
          <p:cNvSpPr>
            <a:spLocks noGrp="1"/>
          </p:cNvSpPr>
          <p:nvPr>
            <p:ph type="body" sz="quarter" idx="16"/>
          </p:nvPr>
        </p:nvSpPr>
        <p:spPr>
          <a:xfrm>
            <a:off x="9448800" y="1457962"/>
            <a:ext cx="2438400" cy="4786207"/>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1458456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117" Type="http://schemas.openxmlformats.org/officeDocument/2006/relationships/slideLayout" Target="../slideLayouts/slideLayout130.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16" Type="http://schemas.openxmlformats.org/officeDocument/2006/relationships/slideLayout" Target="../slideLayouts/slideLayout29.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123" Type="http://schemas.openxmlformats.org/officeDocument/2006/relationships/slideLayout" Target="../slideLayouts/slideLayout136.xml"/><Relationship Id="rId128" Type="http://schemas.openxmlformats.org/officeDocument/2006/relationships/theme" Target="../theme/theme2.xml"/><Relationship Id="rId5" Type="http://schemas.openxmlformats.org/officeDocument/2006/relationships/slideLayout" Target="../slideLayouts/slideLayout18.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113" Type="http://schemas.openxmlformats.org/officeDocument/2006/relationships/slideLayout" Target="../slideLayouts/slideLayout126.xml"/><Relationship Id="rId118" Type="http://schemas.openxmlformats.org/officeDocument/2006/relationships/slideLayout" Target="../slideLayouts/slideLayout131.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59" Type="http://schemas.openxmlformats.org/officeDocument/2006/relationships/slideLayout" Target="../slideLayouts/slideLayout72.xml"/><Relationship Id="rId103" Type="http://schemas.openxmlformats.org/officeDocument/2006/relationships/slideLayout" Target="../slideLayouts/slideLayout116.xml"/><Relationship Id="rId108" Type="http://schemas.openxmlformats.org/officeDocument/2006/relationships/slideLayout" Target="../slideLayouts/slideLayout121.xml"/><Relationship Id="rId124" Type="http://schemas.openxmlformats.org/officeDocument/2006/relationships/slideLayout" Target="../slideLayouts/slideLayout137.xml"/><Relationship Id="rId54" Type="http://schemas.openxmlformats.org/officeDocument/2006/relationships/slideLayout" Target="../slideLayouts/slideLayout67.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49" Type="http://schemas.openxmlformats.org/officeDocument/2006/relationships/slideLayout" Target="../slideLayouts/slideLayout62.xml"/><Relationship Id="rId114" Type="http://schemas.openxmlformats.org/officeDocument/2006/relationships/slideLayout" Target="../slideLayouts/slideLayout127.xml"/><Relationship Id="rId119" Type="http://schemas.openxmlformats.org/officeDocument/2006/relationships/slideLayout" Target="../slideLayouts/slideLayout132.xml"/><Relationship Id="rId44" Type="http://schemas.openxmlformats.org/officeDocument/2006/relationships/slideLayout" Target="../slideLayouts/slideLayout57.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120" Type="http://schemas.openxmlformats.org/officeDocument/2006/relationships/slideLayout" Target="../slideLayouts/slideLayout133.xml"/><Relationship Id="rId125" Type="http://schemas.openxmlformats.org/officeDocument/2006/relationships/slideLayout" Target="../slideLayouts/slideLayout138.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110" Type="http://schemas.openxmlformats.org/officeDocument/2006/relationships/slideLayout" Target="../slideLayouts/slideLayout123.xml"/><Relationship Id="rId115" Type="http://schemas.openxmlformats.org/officeDocument/2006/relationships/slideLayout" Target="../slideLayouts/slideLayout12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126" Type="http://schemas.openxmlformats.org/officeDocument/2006/relationships/slideLayout" Target="../slideLayouts/slideLayout13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121" Type="http://schemas.openxmlformats.org/officeDocument/2006/relationships/slideLayout" Target="../slideLayouts/slideLayout134.xml"/><Relationship Id="rId3" Type="http://schemas.openxmlformats.org/officeDocument/2006/relationships/slideLayout" Target="../slideLayouts/slideLayout16.xml"/><Relationship Id="rId25" Type="http://schemas.openxmlformats.org/officeDocument/2006/relationships/slideLayout" Target="../slideLayouts/slideLayout38.xml"/><Relationship Id="rId46" Type="http://schemas.openxmlformats.org/officeDocument/2006/relationships/slideLayout" Target="../slideLayouts/slideLayout59.xml"/><Relationship Id="rId67" Type="http://schemas.openxmlformats.org/officeDocument/2006/relationships/slideLayout" Target="../slideLayouts/slideLayout80.xml"/><Relationship Id="rId116" Type="http://schemas.openxmlformats.org/officeDocument/2006/relationships/slideLayout" Target="../slideLayouts/slideLayout12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62" Type="http://schemas.openxmlformats.org/officeDocument/2006/relationships/slideLayout" Target="../slideLayouts/slideLayout75.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111" Type="http://schemas.openxmlformats.org/officeDocument/2006/relationships/slideLayout" Target="../slideLayouts/slideLayout124.xml"/><Relationship Id="rId15" Type="http://schemas.openxmlformats.org/officeDocument/2006/relationships/slideLayout" Target="../slideLayouts/slideLayout28.xml"/><Relationship Id="rId36" Type="http://schemas.openxmlformats.org/officeDocument/2006/relationships/slideLayout" Target="../slideLayouts/slideLayout49.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27" Type="http://schemas.openxmlformats.org/officeDocument/2006/relationships/slideLayout" Target="../slideLayouts/slideLayout14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52" Type="http://schemas.openxmlformats.org/officeDocument/2006/relationships/slideLayout" Target="../slideLayouts/slideLayout65.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122" Type="http://schemas.openxmlformats.org/officeDocument/2006/relationships/slideLayout" Target="../slideLayouts/slideLayout135.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54A595-120C-D34B-AD1F-7CDC75B448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2F8E7D-E04C-134A-B087-87947B4D10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B8044D-CE57-4143-AE5A-B670116A5B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D19A08-AE55-CF44-922E-2D7BE5F71F19}" type="datetimeFigureOut">
              <a:rPr lang="en-US" smtClean="0"/>
              <a:t>7/23/20</a:t>
            </a:fld>
            <a:endParaRPr lang="en-US"/>
          </a:p>
        </p:txBody>
      </p:sp>
      <p:sp>
        <p:nvSpPr>
          <p:cNvPr id="5" name="Footer Placeholder 4">
            <a:extLst>
              <a:ext uri="{FF2B5EF4-FFF2-40B4-BE49-F238E27FC236}">
                <a16:creationId xmlns:a16="http://schemas.microsoft.com/office/drawing/2014/main" id="{ADE87F0C-3B72-7048-8418-08F427BB99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832699-BAB3-8041-A890-2CDA350FC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F69969-6608-BF46-BEE6-4019FE5F6CB2}" type="slidenum">
              <a:rPr lang="en-US" smtClean="0"/>
              <a:t>‹#›</a:t>
            </a:fld>
            <a:endParaRPr lang="en-US"/>
          </a:p>
        </p:txBody>
      </p:sp>
    </p:spTree>
    <p:extLst>
      <p:ext uri="{BB962C8B-B14F-4D97-AF65-F5344CB8AC3E}">
        <p14:creationId xmlns:p14="http://schemas.microsoft.com/office/powerpoint/2010/main" val="3122945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04800" y="166627"/>
            <a:ext cx="5486400" cy="59916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6805085" y="2438400"/>
            <a:ext cx="4775201" cy="4419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52548" y="6465193"/>
            <a:ext cx="134652" cy="123111"/>
          </a:xfrm>
          <a:prstGeom prst="rect">
            <a:avLst/>
          </a:prstGeom>
          <a:ln w="12700">
            <a:miter lim="400000"/>
          </a:ln>
        </p:spPr>
        <p:txBody>
          <a:bodyPr wrap="none" lIns="0" tIns="0" rIns="0" bIns="0" anchor="ctr">
            <a:spAutoFit/>
          </a:bodyPr>
          <a:lstStyle>
            <a:lvl1pPr algn="r">
              <a:defRPr sz="800">
                <a:solidFill>
                  <a:srgbClr val="FFFFFF"/>
                </a:solidFill>
                <a:latin typeface="IBM Plex Sans"/>
                <a:ea typeface="IBM Plex Sans"/>
                <a:cs typeface="IBM Plex Sans"/>
                <a:sym typeface="IBM Plex Sans"/>
              </a:defRPr>
            </a:lvl1pPr>
          </a:lstStyle>
          <a:p>
            <a:pPr defTabSz="914354"/>
            <a:fld id="{86CB4B4D-7CA3-9044-876B-883B54F8677D}" type="slidenum">
              <a:rPr lang="uk-UA" smtClean="0"/>
              <a:pPr defTabSz="914354"/>
              <a:t>‹#›</a:t>
            </a:fld>
            <a:endParaRPr lang="uk-UA"/>
          </a:p>
        </p:txBody>
      </p:sp>
    </p:spTree>
    <p:extLst>
      <p:ext uri="{BB962C8B-B14F-4D97-AF65-F5344CB8AC3E}">
        <p14:creationId xmlns:p14="http://schemas.microsoft.com/office/powerpoint/2010/main" val="147168800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 id="2147483720" r:id="rId57"/>
    <p:sldLayoutId id="2147483721" r:id="rId58"/>
    <p:sldLayoutId id="2147483722" r:id="rId59"/>
    <p:sldLayoutId id="2147483723" r:id="rId60"/>
    <p:sldLayoutId id="2147483724" r:id="rId61"/>
    <p:sldLayoutId id="2147483725" r:id="rId62"/>
    <p:sldLayoutId id="2147483726" r:id="rId63"/>
    <p:sldLayoutId id="2147483727" r:id="rId64"/>
    <p:sldLayoutId id="2147483728" r:id="rId65"/>
    <p:sldLayoutId id="2147483729" r:id="rId66"/>
    <p:sldLayoutId id="2147483730" r:id="rId67"/>
    <p:sldLayoutId id="2147483731" r:id="rId68"/>
    <p:sldLayoutId id="2147483732" r:id="rId69"/>
    <p:sldLayoutId id="2147483733" r:id="rId70"/>
    <p:sldLayoutId id="2147483734" r:id="rId71"/>
    <p:sldLayoutId id="2147483735" r:id="rId72"/>
    <p:sldLayoutId id="2147483736" r:id="rId73"/>
    <p:sldLayoutId id="2147483737" r:id="rId74"/>
    <p:sldLayoutId id="2147483738" r:id="rId75"/>
    <p:sldLayoutId id="2147483739" r:id="rId76"/>
    <p:sldLayoutId id="2147483740" r:id="rId77"/>
    <p:sldLayoutId id="2147483741" r:id="rId78"/>
    <p:sldLayoutId id="2147483742" r:id="rId79"/>
    <p:sldLayoutId id="2147483743" r:id="rId80"/>
    <p:sldLayoutId id="2147483744" r:id="rId81"/>
    <p:sldLayoutId id="2147483745" r:id="rId82"/>
    <p:sldLayoutId id="2147483746" r:id="rId83"/>
    <p:sldLayoutId id="2147483747" r:id="rId84"/>
    <p:sldLayoutId id="2147483748" r:id="rId85"/>
    <p:sldLayoutId id="2147483749" r:id="rId86"/>
    <p:sldLayoutId id="2147483750" r:id="rId87"/>
    <p:sldLayoutId id="2147483751" r:id="rId88"/>
    <p:sldLayoutId id="2147483752" r:id="rId89"/>
    <p:sldLayoutId id="2147483753" r:id="rId90"/>
    <p:sldLayoutId id="2147483754" r:id="rId91"/>
    <p:sldLayoutId id="2147483755" r:id="rId92"/>
    <p:sldLayoutId id="2147483756" r:id="rId93"/>
    <p:sldLayoutId id="2147483757" r:id="rId94"/>
    <p:sldLayoutId id="2147483758" r:id="rId95"/>
    <p:sldLayoutId id="2147483759" r:id="rId96"/>
    <p:sldLayoutId id="2147483760" r:id="rId97"/>
    <p:sldLayoutId id="2147483761" r:id="rId98"/>
    <p:sldLayoutId id="2147483762" r:id="rId99"/>
    <p:sldLayoutId id="2147483763" r:id="rId100"/>
    <p:sldLayoutId id="2147483764" r:id="rId101"/>
    <p:sldLayoutId id="2147483765" r:id="rId102"/>
    <p:sldLayoutId id="2147483766" r:id="rId103"/>
    <p:sldLayoutId id="2147483767" r:id="rId104"/>
    <p:sldLayoutId id="2147483768" r:id="rId105"/>
    <p:sldLayoutId id="2147483769" r:id="rId106"/>
    <p:sldLayoutId id="2147483770" r:id="rId107"/>
    <p:sldLayoutId id="2147483771" r:id="rId108"/>
    <p:sldLayoutId id="2147483772" r:id="rId109"/>
    <p:sldLayoutId id="2147483773" r:id="rId110"/>
    <p:sldLayoutId id="2147483774" r:id="rId111"/>
    <p:sldLayoutId id="2147483775" r:id="rId112"/>
    <p:sldLayoutId id="2147483776" r:id="rId113"/>
    <p:sldLayoutId id="2147483777" r:id="rId114"/>
    <p:sldLayoutId id="2147483778" r:id="rId115"/>
    <p:sldLayoutId id="2147483779" r:id="rId116"/>
    <p:sldLayoutId id="2147483780" r:id="rId117"/>
    <p:sldLayoutId id="2147483781" r:id="rId118"/>
    <p:sldLayoutId id="2147483782" r:id="rId119"/>
    <p:sldLayoutId id="2147483783" r:id="rId120"/>
    <p:sldLayoutId id="2147483784" r:id="rId121"/>
    <p:sldLayoutId id="2147483785" r:id="rId122"/>
    <p:sldLayoutId id="2147483786" r:id="rId123"/>
    <p:sldLayoutId id="2147483787" r:id="rId124"/>
    <p:sldLayoutId id="2147483788" r:id="rId125"/>
    <p:sldLayoutId id="2147483789" r:id="rId126"/>
    <p:sldLayoutId id="2147483791" r:id="rId127"/>
  </p:sldLayoutIdLst>
  <p:transition spd="med"/>
  <p:hf hdr="0" ftr="0" dt="0"/>
  <p:txStyles>
    <p:titleStyle>
      <a:lvl1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70"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609570" rtl="0" latinLnBrk="0">
        <a:lnSpc>
          <a:spcPct val="100000"/>
        </a:lnSpc>
        <a:spcBef>
          <a:spcPts val="1467"/>
        </a:spcBef>
        <a:spcAft>
          <a:spcPts val="0"/>
        </a:spcAft>
        <a:buClrTx/>
        <a:buSzTx/>
        <a:buFontTx/>
        <a:buNone/>
        <a:tabLst/>
        <a:defRPr sz="1867" b="0" i="0" u="none" strike="noStrike" cap="none" spc="0" baseline="0">
          <a:ln>
            <a:noFill/>
          </a:ln>
          <a:solidFill>
            <a:srgbClr val="FFFFFF"/>
          </a:solidFill>
          <a:uFillTx/>
          <a:latin typeface="IBM Plex Sans"/>
          <a:ea typeface="IBM Plex Sans"/>
          <a:cs typeface="IBM Plex Sans"/>
          <a:sym typeface="IBM Plex Sans"/>
        </a:defRPr>
      </a:lvl1pPr>
      <a:lvl2pPr marL="230705"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2pPr>
      <a:lvl3pPr marL="52914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3pPr>
      <a:lvl4pPr marL="833926" marR="0" indent="-224356"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4pPr>
      <a:lvl5pPr marL="1070980" marR="0" indent="-230705"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5pPr>
      <a:lvl6pPr marL="3261197"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6pPr>
      <a:lvl7pPr marL="387076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7pPr>
      <a:lvl8pPr marL="448033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8pPr>
      <a:lvl9pPr marL="5089906" marR="0" indent="-213349" algn="l" defTabSz="609570" rtl="0" latinLnBrk="0">
        <a:lnSpc>
          <a:spcPct val="100000"/>
        </a:lnSpc>
        <a:spcBef>
          <a:spcPts val="1467"/>
        </a:spcBef>
        <a:spcAft>
          <a:spcPts val="0"/>
        </a:spcAft>
        <a:buClrTx/>
        <a:buSzPct val="100000"/>
        <a:buFontTx/>
        <a:buChar char="•"/>
        <a:tabLst/>
        <a:defRPr sz="1867"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1pPr>
      <a:lvl2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2pPr>
      <a:lvl3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3pPr>
      <a:lvl4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4pPr>
      <a:lvl5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5pPr>
      <a:lvl6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6pPr>
      <a:lvl7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7pPr>
      <a:lvl8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8pPr>
      <a:lvl9pPr marL="0" marR="0" indent="0" algn="r" defTabSz="914354"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BM Plex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0.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tiff"/><Relationship Id="rId18" Type="http://schemas.openxmlformats.org/officeDocument/2006/relationships/image" Target="../media/image28.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3.png"/><Relationship Id="rId17" Type="http://schemas.openxmlformats.org/officeDocument/2006/relationships/image" Target="../media/image26.tiff"/><Relationship Id="rId2" Type="http://schemas.openxmlformats.org/officeDocument/2006/relationships/notesSlide" Target="../notesSlides/notesSlide11.xml"/><Relationship Id="rId16"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5" Type="http://schemas.openxmlformats.org/officeDocument/2006/relationships/image" Target="../media/image24.tiff"/><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3.tiff"/></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4.tif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6.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tiff"/><Relationship Id="rId18" Type="http://schemas.openxmlformats.org/officeDocument/2006/relationships/image" Target="../media/image26.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tiff"/><Relationship Id="rId17"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24.tiff"/><Relationship Id="rId20" Type="http://schemas.openxmlformats.org/officeDocument/2006/relationships/image" Target="../media/image28.tiff"/><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5" Type="http://schemas.openxmlformats.org/officeDocument/2006/relationships/image" Target="../media/image23.tiff"/><Relationship Id="rId10" Type="http://schemas.openxmlformats.org/officeDocument/2006/relationships/image" Target="../media/image18.png"/><Relationship Id="rId19" Type="http://schemas.openxmlformats.org/officeDocument/2006/relationships/image" Target="../media/image27.tif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tiff"/></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tiff"/><Relationship Id="rId18" Type="http://schemas.openxmlformats.org/officeDocument/2006/relationships/image" Target="../media/image26.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tiff"/><Relationship Id="rId17"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24.tiff"/><Relationship Id="rId20" Type="http://schemas.openxmlformats.org/officeDocument/2006/relationships/image" Target="../media/image28.tiff"/><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5" Type="http://schemas.openxmlformats.org/officeDocument/2006/relationships/image" Target="../media/image23.tiff"/><Relationship Id="rId10" Type="http://schemas.openxmlformats.org/officeDocument/2006/relationships/image" Target="../media/image18.png"/><Relationship Id="rId19" Type="http://schemas.openxmlformats.org/officeDocument/2006/relationships/image" Target="../media/image27.tif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tiff"/></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tiff"/><Relationship Id="rId18" Type="http://schemas.openxmlformats.org/officeDocument/2006/relationships/image" Target="../media/image30.tiff"/><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1.tiff"/><Relationship Id="rId17" Type="http://schemas.openxmlformats.org/officeDocument/2006/relationships/image" Target="../media/image29.tiff"/><Relationship Id="rId2" Type="http://schemas.openxmlformats.org/officeDocument/2006/relationships/notesSlide" Target="../notesSlides/notesSlide9.xml"/><Relationship Id="rId16" Type="http://schemas.openxmlformats.org/officeDocument/2006/relationships/image" Target="../media/image26.tiff"/><Relationship Id="rId20" Type="http://schemas.openxmlformats.org/officeDocument/2006/relationships/image" Target="../media/image32.tiff"/><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5" Type="http://schemas.openxmlformats.org/officeDocument/2006/relationships/image" Target="../media/image25.png"/><Relationship Id="rId10" Type="http://schemas.openxmlformats.org/officeDocument/2006/relationships/image" Target="../media/image18.png"/><Relationship Id="rId19" Type="http://schemas.openxmlformats.org/officeDocument/2006/relationships/image" Target="../media/image31.tiff"/><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4"/>
            <a:ext cx="11582400" cy="5991669"/>
          </a:xfrm>
        </p:spPr>
        <p:txBody>
          <a:bodyPr/>
          <a:lstStyle/>
          <a:p>
            <a:pPr algn="ctr"/>
            <a:br>
              <a:rPr lang="en-US" sz="5867" dirty="0"/>
            </a:br>
            <a:br>
              <a:rPr lang="en-US" sz="5867" dirty="0"/>
            </a:br>
            <a:br>
              <a:rPr lang="en-US" sz="5867" dirty="0"/>
            </a:br>
            <a:r>
              <a:rPr lang="en-US" sz="6000" dirty="0">
                <a:solidFill>
                  <a:srgbClr val="FFFFFF"/>
                </a:solidFill>
              </a:rPr>
              <a:t>Cloud Pak for Data:</a:t>
            </a:r>
            <a:br>
              <a:rPr lang="en-US" sz="6000" dirty="0">
                <a:solidFill>
                  <a:srgbClr val="FFFFFF"/>
                </a:solidFill>
              </a:rPr>
            </a:br>
            <a:r>
              <a:rPr lang="en-US" sz="6000" dirty="0">
                <a:solidFill>
                  <a:srgbClr val="FFFFFF"/>
                </a:solidFill>
              </a:rPr>
              <a:t> Administration</a:t>
            </a:r>
            <a:br>
              <a:rPr lang="en-US" sz="6000" dirty="0">
                <a:solidFill>
                  <a:srgbClr val="FFFFFF"/>
                </a:solidFill>
              </a:rPr>
            </a:br>
            <a:endParaRPr lang="en-US" sz="8800" dirty="0">
              <a:solidFill>
                <a:srgbClr val="FFFFFF"/>
              </a:solidFill>
            </a:endParaRPr>
          </a:p>
        </p:txBody>
      </p:sp>
    </p:spTree>
    <p:extLst>
      <p:ext uri="{BB962C8B-B14F-4D97-AF65-F5344CB8AC3E}">
        <p14:creationId xmlns:p14="http://schemas.microsoft.com/office/powerpoint/2010/main" val="1291553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a:solidFill>
                  <a:prstClr val="white"/>
                </a:solidFill>
                <a:latin typeface="Calibri Light" panose="020F0302020204030204"/>
              </a:rPr>
              <a:t>Plug-n-play with add-on services</a:t>
            </a:r>
            <a:endParaRPr lang="en-US" dirty="0">
              <a:solidFill>
                <a:prstClr val="white"/>
              </a:solidFill>
              <a:latin typeface="Calibri Light" panose="020F0302020204030204"/>
            </a:endParaRPr>
          </a:p>
        </p:txBody>
      </p:sp>
      <p:grpSp>
        <p:nvGrpSpPr>
          <p:cNvPr id="2" name="Group 1">
            <a:extLst>
              <a:ext uri="{FF2B5EF4-FFF2-40B4-BE49-F238E27FC236}">
                <a16:creationId xmlns:a16="http://schemas.microsoft.com/office/drawing/2014/main" id="{AF43E393-93A7-2E4F-BF49-A51D70EE6FCC}"/>
              </a:ext>
            </a:extLst>
          </p:cNvPr>
          <p:cNvGrpSpPr/>
          <p:nvPr/>
        </p:nvGrpSpPr>
        <p:grpSpPr>
          <a:xfrm>
            <a:off x="2403750" y="4845325"/>
            <a:ext cx="7384503" cy="1909635"/>
            <a:chOff x="2220088" y="2726592"/>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320474" y="3444085"/>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220088" y="4095216"/>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786192" y="2726592"/>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318834" y="2790576"/>
              <a:ext cx="447480" cy="437691"/>
            </a:xfrm>
            <a:prstGeom prst="rect">
              <a:avLst/>
            </a:prstGeom>
          </p:spPr>
        </p:pic>
      </p:grpSp>
      <p:sp>
        <p:nvSpPr>
          <p:cNvPr id="17" name="TextBox 16">
            <a:extLst>
              <a:ext uri="{FF2B5EF4-FFF2-40B4-BE49-F238E27FC236}">
                <a16:creationId xmlns:a16="http://schemas.microsoft.com/office/drawing/2014/main" id="{33FE2960-2022-F84D-B670-1C8301A36A55}"/>
              </a:ext>
            </a:extLst>
          </p:cNvPr>
          <p:cNvSpPr txBox="1"/>
          <p:nvPr/>
        </p:nvSpPr>
        <p:spPr>
          <a:xfrm>
            <a:off x="7889581" y="786880"/>
            <a:ext cx="2575833"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example:  Data Virtualization</a:t>
            </a:r>
          </a:p>
        </p:txBody>
      </p:sp>
      <p:sp>
        <p:nvSpPr>
          <p:cNvPr id="19" name="Rectangle 18">
            <a:extLst>
              <a:ext uri="{FF2B5EF4-FFF2-40B4-BE49-F238E27FC236}">
                <a16:creationId xmlns:a16="http://schemas.microsoft.com/office/drawing/2014/main" id="{8C09CD8A-9F2C-3E41-A418-F8D272DADFD2}"/>
              </a:ext>
            </a:extLst>
          </p:cNvPr>
          <p:cNvSpPr/>
          <p:nvPr/>
        </p:nvSpPr>
        <p:spPr>
          <a:xfrm>
            <a:off x="2949976" y="3737616"/>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grpSp>
        <p:nvGrpSpPr>
          <p:cNvPr id="4" name="Group 3">
            <a:extLst>
              <a:ext uri="{FF2B5EF4-FFF2-40B4-BE49-F238E27FC236}">
                <a16:creationId xmlns:a16="http://schemas.microsoft.com/office/drawing/2014/main" id="{4D539846-1793-6944-83ED-8A21624DB5E4}"/>
              </a:ext>
            </a:extLst>
          </p:cNvPr>
          <p:cNvGrpSpPr/>
          <p:nvPr/>
        </p:nvGrpSpPr>
        <p:grpSpPr>
          <a:xfrm>
            <a:off x="3146874" y="3974999"/>
            <a:ext cx="1922643" cy="704459"/>
            <a:chOff x="3146872" y="3974993"/>
            <a:chExt cx="1922641" cy="704458"/>
          </a:xfrm>
        </p:grpSpPr>
        <p:pic>
          <p:nvPicPr>
            <p:cNvPr id="3" name="Picture 2">
              <a:extLst>
                <a:ext uri="{FF2B5EF4-FFF2-40B4-BE49-F238E27FC236}">
                  <a16:creationId xmlns:a16="http://schemas.microsoft.com/office/drawing/2014/main" id="{B1A8C45D-B8E0-664F-8A24-E2070817C362}"/>
                </a:ext>
              </a:extLst>
            </p:cNvPr>
            <p:cNvPicPr>
              <a:picLocks noChangeAspect="1"/>
            </p:cNvPicPr>
            <p:nvPr/>
          </p:nvPicPr>
          <p:blipFill>
            <a:blip r:embed="rId12"/>
            <a:stretch>
              <a:fillRect/>
            </a:stretch>
          </p:blipFill>
          <p:spPr>
            <a:xfrm>
              <a:off x="3492433" y="3974993"/>
              <a:ext cx="431800" cy="368300"/>
            </a:xfrm>
            <a:prstGeom prst="rect">
              <a:avLst/>
            </a:prstGeom>
          </p:spPr>
        </p:pic>
        <p:sp>
          <p:nvSpPr>
            <p:cNvPr id="21" name="TextBox 20">
              <a:extLst>
                <a:ext uri="{FF2B5EF4-FFF2-40B4-BE49-F238E27FC236}">
                  <a16:creationId xmlns:a16="http://schemas.microsoft.com/office/drawing/2014/main" id="{458816D2-4AF4-B94A-8038-DE17387B8F14}"/>
                </a:ext>
              </a:extLst>
            </p:cNvPr>
            <p:cNvSpPr txBox="1"/>
            <p:nvPr/>
          </p:nvSpPr>
          <p:spPr>
            <a:xfrm>
              <a:off x="3146872" y="4310119"/>
              <a:ext cx="1922641" cy="369332"/>
            </a:xfrm>
            <a:prstGeom prst="rect">
              <a:avLst/>
            </a:prstGeom>
            <a:noFill/>
          </p:spPr>
          <p:txBody>
            <a:bodyPr wrap="none" rtlCol="0">
              <a:spAutoFit/>
            </a:bodyPr>
            <a:lstStyle/>
            <a:p>
              <a:pPr hangingPunct="1">
                <a:defRPr/>
              </a:pPr>
              <a:r>
                <a:rPr lang="en-US" dirty="0">
                  <a:solidFill>
                    <a:prstClr val="white"/>
                  </a:solidFill>
                  <a:latin typeface="Calibri" panose="020F0502020204030204"/>
                </a:rPr>
                <a:t>Data Virtualization</a:t>
              </a:r>
            </a:p>
          </p:txBody>
        </p:sp>
      </p:grpSp>
    </p:spTree>
    <p:extLst>
      <p:ext uri="{BB962C8B-B14F-4D97-AF65-F5344CB8AC3E}">
        <p14:creationId xmlns:p14="http://schemas.microsoft.com/office/powerpoint/2010/main" val="26176297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par>
                          <p:cTn id="14" fill="hold">
                            <p:stCondLst>
                              <p:cond delay="500"/>
                            </p:stCondLst>
                            <p:childTnLst>
                              <p:par>
                                <p:cTn id="15" presetID="2" presetClass="entr" presetSubtype="1"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ppt_x"/>
                                          </p:val>
                                        </p:tav>
                                        <p:tav tm="100000">
                                          <p:val>
                                            <p:strVal val="#ppt_x"/>
                                          </p:val>
                                        </p:tav>
                                      </p:tavLst>
                                    </p:anim>
                                    <p:anim calcmode="lin" valueType="num">
                                      <p:cBhvr additive="base">
                                        <p:cTn id="18" dur="10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a:solidFill>
                  <a:prstClr val="white"/>
                </a:solidFill>
                <a:latin typeface="Calibri Light" panose="020F0302020204030204"/>
              </a:rPr>
              <a:t>Plug-n-play with add-on services</a:t>
            </a:r>
            <a:endParaRPr lang="en-US" dirty="0">
              <a:solidFill>
                <a:prstClr val="white"/>
              </a:solidFill>
              <a:latin typeface="Calibri Light" panose="020F0302020204030204"/>
            </a:endParaRPr>
          </a:p>
        </p:txBody>
      </p:sp>
      <p:grpSp>
        <p:nvGrpSpPr>
          <p:cNvPr id="2" name="Group 1">
            <a:extLst>
              <a:ext uri="{FF2B5EF4-FFF2-40B4-BE49-F238E27FC236}">
                <a16:creationId xmlns:a16="http://schemas.microsoft.com/office/drawing/2014/main" id="{AF43E393-93A7-2E4F-BF49-A51D70EE6FCC}"/>
              </a:ext>
            </a:extLst>
          </p:cNvPr>
          <p:cNvGrpSpPr/>
          <p:nvPr/>
        </p:nvGrpSpPr>
        <p:grpSpPr>
          <a:xfrm>
            <a:off x="2403750" y="4845325"/>
            <a:ext cx="7384503" cy="1909635"/>
            <a:chOff x="2220088" y="2726592"/>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320474" y="3444085"/>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220088" y="4095216"/>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786192" y="2726592"/>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318834" y="2790576"/>
              <a:ext cx="447480" cy="437691"/>
            </a:xfrm>
            <a:prstGeom prst="rect">
              <a:avLst/>
            </a:prstGeom>
          </p:spPr>
        </p:pic>
      </p:grpSp>
      <p:sp>
        <p:nvSpPr>
          <p:cNvPr id="17" name="TextBox 16">
            <a:extLst>
              <a:ext uri="{FF2B5EF4-FFF2-40B4-BE49-F238E27FC236}">
                <a16:creationId xmlns:a16="http://schemas.microsoft.com/office/drawing/2014/main" id="{33FE2960-2022-F84D-B670-1C8301A36A55}"/>
              </a:ext>
            </a:extLst>
          </p:cNvPr>
          <p:cNvSpPr txBox="1"/>
          <p:nvPr/>
        </p:nvSpPr>
        <p:spPr>
          <a:xfrm>
            <a:off x="7889581" y="786880"/>
            <a:ext cx="4054443"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example:  Governed Data Access Plane Pattern</a:t>
            </a:r>
          </a:p>
        </p:txBody>
      </p:sp>
      <p:sp>
        <p:nvSpPr>
          <p:cNvPr id="19" name="Rectangle 18">
            <a:extLst>
              <a:ext uri="{FF2B5EF4-FFF2-40B4-BE49-F238E27FC236}">
                <a16:creationId xmlns:a16="http://schemas.microsoft.com/office/drawing/2014/main" id="{8C09CD8A-9F2C-3E41-A418-F8D272DADFD2}"/>
              </a:ext>
            </a:extLst>
          </p:cNvPr>
          <p:cNvSpPr/>
          <p:nvPr/>
        </p:nvSpPr>
        <p:spPr>
          <a:xfrm>
            <a:off x="2991816" y="3021648"/>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grpSp>
        <p:nvGrpSpPr>
          <p:cNvPr id="4" name="Group 3">
            <a:extLst>
              <a:ext uri="{FF2B5EF4-FFF2-40B4-BE49-F238E27FC236}">
                <a16:creationId xmlns:a16="http://schemas.microsoft.com/office/drawing/2014/main" id="{4D539846-1793-6944-83ED-8A21624DB5E4}"/>
              </a:ext>
            </a:extLst>
          </p:cNvPr>
          <p:cNvGrpSpPr/>
          <p:nvPr/>
        </p:nvGrpSpPr>
        <p:grpSpPr>
          <a:xfrm>
            <a:off x="3228292" y="3160978"/>
            <a:ext cx="1922643" cy="704459"/>
            <a:chOff x="3146872" y="3974993"/>
            <a:chExt cx="1922641" cy="704458"/>
          </a:xfrm>
        </p:grpSpPr>
        <p:pic>
          <p:nvPicPr>
            <p:cNvPr id="3" name="Picture 2">
              <a:extLst>
                <a:ext uri="{FF2B5EF4-FFF2-40B4-BE49-F238E27FC236}">
                  <a16:creationId xmlns:a16="http://schemas.microsoft.com/office/drawing/2014/main" id="{B1A8C45D-B8E0-664F-8A24-E2070817C362}"/>
                </a:ext>
              </a:extLst>
            </p:cNvPr>
            <p:cNvPicPr>
              <a:picLocks noChangeAspect="1"/>
            </p:cNvPicPr>
            <p:nvPr/>
          </p:nvPicPr>
          <p:blipFill>
            <a:blip r:embed="rId12"/>
            <a:stretch>
              <a:fillRect/>
            </a:stretch>
          </p:blipFill>
          <p:spPr>
            <a:xfrm>
              <a:off x="3492433" y="3974993"/>
              <a:ext cx="431800" cy="368300"/>
            </a:xfrm>
            <a:prstGeom prst="rect">
              <a:avLst/>
            </a:prstGeom>
          </p:spPr>
        </p:pic>
        <p:sp>
          <p:nvSpPr>
            <p:cNvPr id="21" name="TextBox 20">
              <a:extLst>
                <a:ext uri="{FF2B5EF4-FFF2-40B4-BE49-F238E27FC236}">
                  <a16:creationId xmlns:a16="http://schemas.microsoft.com/office/drawing/2014/main" id="{458816D2-4AF4-B94A-8038-DE17387B8F14}"/>
                </a:ext>
              </a:extLst>
            </p:cNvPr>
            <p:cNvSpPr txBox="1"/>
            <p:nvPr/>
          </p:nvSpPr>
          <p:spPr>
            <a:xfrm>
              <a:off x="3146872" y="4310119"/>
              <a:ext cx="1922641" cy="369332"/>
            </a:xfrm>
            <a:prstGeom prst="rect">
              <a:avLst/>
            </a:prstGeom>
            <a:noFill/>
          </p:spPr>
          <p:txBody>
            <a:bodyPr wrap="none" rtlCol="0">
              <a:spAutoFit/>
            </a:bodyPr>
            <a:lstStyle/>
            <a:p>
              <a:pPr hangingPunct="1">
                <a:defRPr/>
              </a:pPr>
              <a:r>
                <a:rPr lang="en-US" dirty="0">
                  <a:solidFill>
                    <a:prstClr val="white"/>
                  </a:solidFill>
                  <a:latin typeface="Calibri" panose="020F0502020204030204"/>
                </a:rPr>
                <a:t>Data Virtualization</a:t>
              </a:r>
            </a:p>
          </p:txBody>
        </p:sp>
      </p:grpSp>
      <p:grpSp>
        <p:nvGrpSpPr>
          <p:cNvPr id="43" name="Group 42">
            <a:extLst>
              <a:ext uri="{FF2B5EF4-FFF2-40B4-BE49-F238E27FC236}">
                <a16:creationId xmlns:a16="http://schemas.microsoft.com/office/drawing/2014/main" id="{1ADA590F-CCF2-2A4A-A901-3DD3D30429D9}"/>
              </a:ext>
            </a:extLst>
          </p:cNvPr>
          <p:cNvGrpSpPr/>
          <p:nvPr/>
        </p:nvGrpSpPr>
        <p:grpSpPr>
          <a:xfrm>
            <a:off x="6997769" y="3091755"/>
            <a:ext cx="2456122" cy="808697"/>
            <a:chOff x="6808255" y="2579540"/>
            <a:chExt cx="2456123" cy="808696"/>
          </a:xfrm>
        </p:grpSpPr>
        <p:pic>
          <p:nvPicPr>
            <p:cNvPr id="44" name="Picture 43">
              <a:extLst>
                <a:ext uri="{FF2B5EF4-FFF2-40B4-BE49-F238E27FC236}">
                  <a16:creationId xmlns:a16="http://schemas.microsoft.com/office/drawing/2014/main" id="{AD7DC0C8-8C1D-D246-B350-1603123F065E}"/>
                </a:ext>
              </a:extLst>
            </p:cNvPr>
            <p:cNvPicPr>
              <a:picLocks noChangeAspect="1"/>
            </p:cNvPicPr>
            <p:nvPr/>
          </p:nvPicPr>
          <p:blipFill>
            <a:blip r:embed="rId13"/>
            <a:stretch>
              <a:fillRect/>
            </a:stretch>
          </p:blipFill>
          <p:spPr>
            <a:xfrm>
              <a:off x="7701659" y="2579540"/>
              <a:ext cx="469900" cy="469900"/>
            </a:xfrm>
            <a:prstGeom prst="rect">
              <a:avLst/>
            </a:prstGeom>
          </p:spPr>
        </p:pic>
        <p:sp>
          <p:nvSpPr>
            <p:cNvPr id="45" name="TextBox 44">
              <a:extLst>
                <a:ext uri="{FF2B5EF4-FFF2-40B4-BE49-F238E27FC236}">
                  <a16:creationId xmlns:a16="http://schemas.microsoft.com/office/drawing/2014/main" id="{8D79EB36-4E90-5A4B-AF74-B74F4013FD66}"/>
                </a:ext>
              </a:extLst>
            </p:cNvPr>
            <p:cNvSpPr txBox="1"/>
            <p:nvPr/>
          </p:nvSpPr>
          <p:spPr>
            <a:xfrm>
              <a:off x="6808255" y="3049682"/>
              <a:ext cx="2456123"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Knowledge Catalog</a:t>
              </a:r>
            </a:p>
          </p:txBody>
        </p:sp>
      </p:grpSp>
      <p:grpSp>
        <p:nvGrpSpPr>
          <p:cNvPr id="46" name="Group 45">
            <a:extLst>
              <a:ext uri="{FF2B5EF4-FFF2-40B4-BE49-F238E27FC236}">
                <a16:creationId xmlns:a16="http://schemas.microsoft.com/office/drawing/2014/main" id="{5DF76C26-8748-3744-A4B0-5EB2805531A0}"/>
              </a:ext>
            </a:extLst>
          </p:cNvPr>
          <p:cNvGrpSpPr/>
          <p:nvPr/>
        </p:nvGrpSpPr>
        <p:grpSpPr>
          <a:xfrm>
            <a:off x="2991369" y="4079923"/>
            <a:ext cx="6799415" cy="692851"/>
            <a:chOff x="2696739" y="3568324"/>
            <a:chExt cx="6799414" cy="692850"/>
          </a:xfrm>
        </p:grpSpPr>
        <p:grpSp>
          <p:nvGrpSpPr>
            <p:cNvPr id="47" name="Group 46">
              <a:extLst>
                <a:ext uri="{FF2B5EF4-FFF2-40B4-BE49-F238E27FC236}">
                  <a16:creationId xmlns:a16="http://schemas.microsoft.com/office/drawing/2014/main" id="{3C34B4C8-A5AB-134C-BC0B-434B160542D7}"/>
                </a:ext>
              </a:extLst>
            </p:cNvPr>
            <p:cNvGrpSpPr/>
            <p:nvPr/>
          </p:nvGrpSpPr>
          <p:grpSpPr>
            <a:xfrm>
              <a:off x="2696739" y="3568324"/>
              <a:ext cx="6799414" cy="692850"/>
              <a:chOff x="2696739" y="3568324"/>
              <a:chExt cx="6799414" cy="692850"/>
            </a:xfrm>
          </p:grpSpPr>
          <p:grpSp>
            <p:nvGrpSpPr>
              <p:cNvPr id="52" name="Group 51">
                <a:extLst>
                  <a:ext uri="{FF2B5EF4-FFF2-40B4-BE49-F238E27FC236}">
                    <a16:creationId xmlns:a16="http://schemas.microsoft.com/office/drawing/2014/main" id="{AD228185-33AE-8A42-B31C-103115780F2E}"/>
                  </a:ext>
                </a:extLst>
              </p:cNvPr>
              <p:cNvGrpSpPr/>
              <p:nvPr/>
            </p:nvGrpSpPr>
            <p:grpSpPr>
              <a:xfrm>
                <a:off x="2696739" y="3568324"/>
                <a:ext cx="6799414" cy="692850"/>
                <a:chOff x="2696739" y="3568324"/>
                <a:chExt cx="6799414" cy="692850"/>
              </a:xfrm>
            </p:grpSpPr>
            <p:sp>
              <p:nvSpPr>
                <p:cNvPr id="54" name="Rectangle 53">
                  <a:extLst>
                    <a:ext uri="{FF2B5EF4-FFF2-40B4-BE49-F238E27FC236}">
                      <a16:creationId xmlns:a16="http://schemas.microsoft.com/office/drawing/2014/main" id="{D7F84AF2-1B28-264E-9490-CA01A68640AC}"/>
                    </a:ext>
                  </a:extLst>
                </p:cNvPr>
                <p:cNvSpPr/>
                <p:nvPr/>
              </p:nvSpPr>
              <p:spPr>
                <a:xfrm>
                  <a:off x="2696739" y="3568324"/>
                  <a:ext cx="6799414" cy="68595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pic>
              <p:nvPicPr>
                <p:cNvPr id="55" name="Picture 54">
                  <a:extLst>
                    <a:ext uri="{FF2B5EF4-FFF2-40B4-BE49-F238E27FC236}">
                      <a16:creationId xmlns:a16="http://schemas.microsoft.com/office/drawing/2014/main" id="{71780F1A-E813-F94F-B996-77CAC0019B3B}"/>
                    </a:ext>
                  </a:extLst>
                </p:cNvPr>
                <p:cNvPicPr>
                  <a:picLocks noChangeAspect="1"/>
                </p:cNvPicPr>
                <p:nvPr/>
              </p:nvPicPr>
              <p:blipFill>
                <a:blip r:embed="rId14"/>
                <a:stretch>
                  <a:fillRect/>
                </a:stretch>
              </p:blipFill>
              <p:spPr>
                <a:xfrm>
                  <a:off x="4547721" y="3646888"/>
                  <a:ext cx="421269" cy="369332"/>
                </a:xfrm>
                <a:prstGeom prst="rect">
                  <a:avLst/>
                </a:prstGeom>
                <a:solidFill>
                  <a:schemeClr val="tx2">
                    <a:lumMod val="75000"/>
                  </a:schemeClr>
                </a:solidFill>
              </p:spPr>
            </p:pic>
            <p:sp>
              <p:nvSpPr>
                <p:cNvPr id="56" name="TextBox 55">
                  <a:extLst>
                    <a:ext uri="{FF2B5EF4-FFF2-40B4-BE49-F238E27FC236}">
                      <a16:creationId xmlns:a16="http://schemas.microsoft.com/office/drawing/2014/main" id="{DF274FC1-2826-A249-A750-2795E1A0D1F4}"/>
                    </a:ext>
                  </a:extLst>
                </p:cNvPr>
                <p:cNvSpPr txBox="1"/>
                <p:nvPr/>
              </p:nvSpPr>
              <p:spPr>
                <a:xfrm>
                  <a:off x="4445609" y="3978977"/>
                  <a:ext cx="625492"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Projects</a:t>
                  </a:r>
                </a:p>
              </p:txBody>
            </p:sp>
            <p:pic>
              <p:nvPicPr>
                <p:cNvPr id="57" name="Picture 56">
                  <a:extLst>
                    <a:ext uri="{FF2B5EF4-FFF2-40B4-BE49-F238E27FC236}">
                      <a16:creationId xmlns:a16="http://schemas.microsoft.com/office/drawing/2014/main" id="{AFCDE41E-2BC0-3844-BE45-9EC47CABEDE5}"/>
                    </a:ext>
                  </a:extLst>
                </p:cNvPr>
                <p:cNvPicPr>
                  <a:picLocks noChangeAspect="1"/>
                </p:cNvPicPr>
                <p:nvPr/>
              </p:nvPicPr>
              <p:blipFill>
                <a:blip r:embed="rId15"/>
                <a:stretch>
                  <a:fillRect/>
                </a:stretch>
              </p:blipFill>
              <p:spPr>
                <a:xfrm>
                  <a:off x="5661023" y="3625505"/>
                  <a:ext cx="369333" cy="369333"/>
                </a:xfrm>
                <a:prstGeom prst="rect">
                  <a:avLst/>
                </a:prstGeom>
                <a:solidFill>
                  <a:schemeClr val="tx2">
                    <a:lumMod val="75000"/>
                  </a:schemeClr>
                </a:solidFill>
              </p:spPr>
            </p:pic>
            <p:sp>
              <p:nvSpPr>
                <p:cNvPr id="58" name="TextBox 57">
                  <a:extLst>
                    <a:ext uri="{FF2B5EF4-FFF2-40B4-BE49-F238E27FC236}">
                      <a16:creationId xmlns:a16="http://schemas.microsoft.com/office/drawing/2014/main" id="{78820EBD-3D7F-A74C-AB2A-37784635871E}"/>
                    </a:ext>
                  </a:extLst>
                </p:cNvPr>
                <p:cNvSpPr txBox="1"/>
                <p:nvPr/>
              </p:nvSpPr>
              <p:spPr>
                <a:xfrm>
                  <a:off x="5383801" y="3978977"/>
                  <a:ext cx="973343"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Collaborations</a:t>
                  </a:r>
                </a:p>
              </p:txBody>
            </p:sp>
            <p:pic>
              <p:nvPicPr>
                <p:cNvPr id="59" name="Picture 58">
                  <a:extLst>
                    <a:ext uri="{FF2B5EF4-FFF2-40B4-BE49-F238E27FC236}">
                      <a16:creationId xmlns:a16="http://schemas.microsoft.com/office/drawing/2014/main" id="{ECA76A51-3508-1046-B820-B120C60141B7}"/>
                    </a:ext>
                  </a:extLst>
                </p:cNvPr>
                <p:cNvPicPr>
                  <a:picLocks noChangeAspect="1"/>
                </p:cNvPicPr>
                <p:nvPr/>
              </p:nvPicPr>
              <p:blipFill>
                <a:blip r:embed="rId16"/>
                <a:stretch>
                  <a:fillRect/>
                </a:stretch>
              </p:blipFill>
              <p:spPr>
                <a:xfrm>
                  <a:off x="6545890" y="3623540"/>
                  <a:ext cx="355600" cy="406400"/>
                </a:xfrm>
                <a:prstGeom prst="rect">
                  <a:avLst/>
                </a:prstGeom>
                <a:solidFill>
                  <a:schemeClr val="tx2">
                    <a:lumMod val="75000"/>
                  </a:schemeClr>
                </a:solidFill>
              </p:spPr>
            </p:pic>
            <p:sp>
              <p:nvSpPr>
                <p:cNvPr id="60" name="TextBox 59">
                  <a:extLst>
                    <a:ext uri="{FF2B5EF4-FFF2-40B4-BE49-F238E27FC236}">
                      <a16:creationId xmlns:a16="http://schemas.microsoft.com/office/drawing/2014/main" id="{9FDD84DF-74DF-624D-A747-8EC657F36821}"/>
                    </a:ext>
                  </a:extLst>
                </p:cNvPr>
                <p:cNvSpPr txBox="1"/>
                <p:nvPr/>
              </p:nvSpPr>
              <p:spPr>
                <a:xfrm>
                  <a:off x="6368071" y="4007130"/>
                  <a:ext cx="880369"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Notifications</a:t>
                  </a:r>
                </a:p>
              </p:txBody>
            </p:sp>
            <p:pic>
              <p:nvPicPr>
                <p:cNvPr id="61" name="Picture 60">
                  <a:extLst>
                    <a:ext uri="{FF2B5EF4-FFF2-40B4-BE49-F238E27FC236}">
                      <a16:creationId xmlns:a16="http://schemas.microsoft.com/office/drawing/2014/main" id="{EBEFED6F-C47A-0F4E-8E17-BA39439A2DCE}"/>
                    </a:ext>
                  </a:extLst>
                </p:cNvPr>
                <p:cNvPicPr>
                  <a:picLocks noChangeAspect="1"/>
                </p:cNvPicPr>
                <p:nvPr/>
              </p:nvPicPr>
              <p:blipFill>
                <a:blip r:embed="rId17"/>
                <a:stretch>
                  <a:fillRect/>
                </a:stretch>
              </p:blipFill>
              <p:spPr>
                <a:xfrm>
                  <a:off x="7398083" y="3592021"/>
                  <a:ext cx="443891" cy="443891"/>
                </a:xfrm>
                <a:prstGeom prst="rect">
                  <a:avLst/>
                </a:prstGeom>
                <a:solidFill>
                  <a:schemeClr val="tx2">
                    <a:lumMod val="75000"/>
                  </a:schemeClr>
                </a:solidFill>
              </p:spPr>
            </p:pic>
            <p:sp>
              <p:nvSpPr>
                <p:cNvPr id="62" name="TextBox 61">
                  <a:extLst>
                    <a:ext uri="{FF2B5EF4-FFF2-40B4-BE49-F238E27FC236}">
                      <a16:creationId xmlns:a16="http://schemas.microsoft.com/office/drawing/2014/main" id="{A07DEA83-6E88-714F-97CD-A8626AEFA442}"/>
                    </a:ext>
                  </a:extLst>
                </p:cNvPr>
                <p:cNvSpPr txBox="1"/>
                <p:nvPr/>
              </p:nvSpPr>
              <p:spPr>
                <a:xfrm>
                  <a:off x="7270291" y="4001557"/>
                  <a:ext cx="862737"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Connections</a:t>
                  </a:r>
                </a:p>
              </p:txBody>
            </p:sp>
          </p:grpSp>
          <p:sp>
            <p:nvSpPr>
              <p:cNvPr id="53" name="TextBox 52">
                <a:extLst>
                  <a:ext uri="{FF2B5EF4-FFF2-40B4-BE49-F238E27FC236}">
                    <a16:creationId xmlns:a16="http://schemas.microsoft.com/office/drawing/2014/main" id="{AF05F576-E7BA-8143-B7FF-87C571D5EE44}"/>
                  </a:ext>
                </a:extLst>
              </p:cNvPr>
              <p:cNvSpPr txBox="1"/>
              <p:nvPr/>
            </p:nvSpPr>
            <p:spPr>
              <a:xfrm>
                <a:off x="2769738" y="3762304"/>
                <a:ext cx="1159292" cy="41575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Common Services</a:t>
                </a:r>
              </a:p>
              <a:p>
                <a:pPr hangingPunct="1">
                  <a:defRPr/>
                </a:pPr>
                <a:r>
                  <a:rPr lang="en-US" sz="1051" dirty="0">
                    <a:solidFill>
                      <a:prstClr val="white"/>
                    </a:solidFill>
                    <a:latin typeface="Calibri" panose="020F0502020204030204"/>
                  </a:rPr>
                  <a:t>[dependencies]</a:t>
                </a:r>
              </a:p>
            </p:txBody>
          </p:sp>
        </p:grpSp>
        <p:grpSp>
          <p:nvGrpSpPr>
            <p:cNvPr id="49" name="Group 48">
              <a:extLst>
                <a:ext uri="{FF2B5EF4-FFF2-40B4-BE49-F238E27FC236}">
                  <a16:creationId xmlns:a16="http://schemas.microsoft.com/office/drawing/2014/main" id="{ABEF384F-3ACB-FA41-A87D-DDE5DA6EA6E1}"/>
                </a:ext>
              </a:extLst>
            </p:cNvPr>
            <p:cNvGrpSpPr/>
            <p:nvPr/>
          </p:nvGrpSpPr>
          <p:grpSpPr>
            <a:xfrm>
              <a:off x="8035385" y="3651795"/>
              <a:ext cx="643125" cy="589645"/>
              <a:chOff x="8863954" y="3676168"/>
              <a:chExt cx="643125" cy="589645"/>
            </a:xfrm>
          </p:grpSpPr>
          <p:pic>
            <p:nvPicPr>
              <p:cNvPr id="50" name="Picture 49">
                <a:extLst>
                  <a:ext uri="{FF2B5EF4-FFF2-40B4-BE49-F238E27FC236}">
                    <a16:creationId xmlns:a16="http://schemas.microsoft.com/office/drawing/2014/main" id="{8A8B2A41-9DE4-B54C-B688-CBF5DE2F3332}"/>
                  </a:ext>
                </a:extLst>
              </p:cNvPr>
              <p:cNvPicPr>
                <a:picLocks noChangeAspect="1"/>
              </p:cNvPicPr>
              <p:nvPr/>
            </p:nvPicPr>
            <p:blipFill>
              <a:blip r:embed="rId18"/>
              <a:stretch>
                <a:fillRect/>
              </a:stretch>
            </p:blipFill>
            <p:spPr>
              <a:xfrm>
                <a:off x="8989797" y="3676168"/>
                <a:ext cx="431221" cy="392719"/>
              </a:xfrm>
              <a:prstGeom prst="rect">
                <a:avLst/>
              </a:prstGeom>
            </p:spPr>
          </p:pic>
          <p:sp>
            <p:nvSpPr>
              <p:cNvPr id="51" name="TextBox 50">
                <a:extLst>
                  <a:ext uri="{FF2B5EF4-FFF2-40B4-BE49-F238E27FC236}">
                    <a16:creationId xmlns:a16="http://schemas.microsoft.com/office/drawing/2014/main" id="{2FC871EB-F849-4C4E-8BB0-B02154AD5282}"/>
                  </a:ext>
                </a:extLst>
              </p:cNvPr>
              <p:cNvSpPr txBox="1"/>
              <p:nvPr/>
            </p:nvSpPr>
            <p:spPr>
              <a:xfrm>
                <a:off x="8863954" y="4011769"/>
                <a:ext cx="643125"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Refinery</a:t>
                </a:r>
              </a:p>
            </p:txBody>
          </p:sp>
        </p:grpSp>
      </p:grpSp>
    </p:spTree>
    <p:extLst>
      <p:ext uri="{BB962C8B-B14F-4D97-AF65-F5344CB8AC3E}">
        <p14:creationId xmlns:p14="http://schemas.microsoft.com/office/powerpoint/2010/main" val="42583700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1+#ppt_w/2"/>
                                          </p:val>
                                        </p:tav>
                                        <p:tav tm="100000">
                                          <p:val>
                                            <p:strVal val="#ppt_x"/>
                                          </p:val>
                                        </p:tav>
                                      </p:tavLst>
                                    </p:anim>
                                    <p:anim calcmode="lin" valueType="num">
                                      <p:cBhvr additive="base">
                                        <p:cTn id="8" dur="10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9" presetClass="entr" presetSubtype="0" fill="hold" nodeType="afterEffect">
                                  <p:stCondLst>
                                    <p:cond delay="50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1000"/>
                                        <p:tgtEl>
                                          <p:spTgt spid="46"/>
                                        </p:tgtEl>
                                      </p:cBhvr>
                                    </p:animEffect>
                                  </p:childTnLst>
                                </p:cTn>
                              </p:par>
                            </p:childTnLst>
                          </p:cTn>
                        </p:par>
                        <p:par>
                          <p:cTn id="13" fill="hold">
                            <p:stCondLst>
                              <p:cond delay="2500"/>
                            </p:stCondLst>
                            <p:childTnLst>
                              <p:par>
                                <p:cTn id="14" presetID="5" presetClass="entr" presetSubtype="1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checkerboard(across)">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000" dirty="0">
                <a:solidFill>
                  <a:prstClr val="white"/>
                </a:solidFill>
                <a:latin typeface="Calibri Light" panose="020F0302020204030204"/>
              </a:rPr>
              <a:t>The control plane facilitates “standalone” Services</a:t>
            </a:r>
          </a:p>
        </p:txBody>
      </p:sp>
      <p:grpSp>
        <p:nvGrpSpPr>
          <p:cNvPr id="2" name="Group 1">
            <a:extLst>
              <a:ext uri="{FF2B5EF4-FFF2-40B4-BE49-F238E27FC236}">
                <a16:creationId xmlns:a16="http://schemas.microsoft.com/office/drawing/2014/main" id="{AF43E393-93A7-2E4F-BF49-A51D70EE6FCC}"/>
              </a:ext>
            </a:extLst>
          </p:cNvPr>
          <p:cNvGrpSpPr/>
          <p:nvPr/>
        </p:nvGrpSpPr>
        <p:grpSpPr>
          <a:xfrm>
            <a:off x="2403750" y="4845325"/>
            <a:ext cx="7384503" cy="1909635"/>
            <a:chOff x="2220088" y="2726592"/>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320474" y="3444085"/>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220088" y="4095216"/>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786192" y="2726592"/>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318834" y="2790576"/>
              <a:ext cx="447480" cy="437691"/>
            </a:xfrm>
            <a:prstGeom prst="rect">
              <a:avLst/>
            </a:prstGeom>
          </p:spPr>
        </p:pic>
      </p:grpSp>
      <p:sp>
        <p:nvSpPr>
          <p:cNvPr id="19" name="Rectangle 18">
            <a:extLst>
              <a:ext uri="{FF2B5EF4-FFF2-40B4-BE49-F238E27FC236}">
                <a16:creationId xmlns:a16="http://schemas.microsoft.com/office/drawing/2014/main" id="{8C09CD8A-9F2C-3E41-A418-F8D272DADFD2}"/>
              </a:ext>
            </a:extLst>
          </p:cNvPr>
          <p:cNvSpPr/>
          <p:nvPr/>
        </p:nvSpPr>
        <p:spPr>
          <a:xfrm>
            <a:off x="2949976" y="3737616"/>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458816D2-4AF4-B94A-8038-DE17387B8F14}"/>
              </a:ext>
            </a:extLst>
          </p:cNvPr>
          <p:cNvSpPr txBox="1"/>
          <p:nvPr/>
        </p:nvSpPr>
        <p:spPr>
          <a:xfrm>
            <a:off x="3330994" y="4309328"/>
            <a:ext cx="1186479" cy="369332"/>
          </a:xfrm>
          <a:prstGeom prst="rect">
            <a:avLst/>
          </a:prstGeom>
          <a:noFill/>
        </p:spPr>
        <p:txBody>
          <a:bodyPr wrap="none" rtlCol="0">
            <a:spAutoFit/>
          </a:bodyPr>
          <a:lstStyle/>
          <a:p>
            <a:pPr hangingPunct="1">
              <a:defRPr/>
            </a:pPr>
            <a:r>
              <a:rPr lang="en-US" dirty="0">
                <a:solidFill>
                  <a:prstClr val="white"/>
                </a:solidFill>
                <a:latin typeface="Calibri" panose="020F0502020204030204"/>
              </a:rPr>
              <a:t>Data Stage</a:t>
            </a:r>
          </a:p>
        </p:txBody>
      </p:sp>
      <p:pic>
        <p:nvPicPr>
          <p:cNvPr id="5" name="Picture 4">
            <a:extLst>
              <a:ext uri="{FF2B5EF4-FFF2-40B4-BE49-F238E27FC236}">
                <a16:creationId xmlns:a16="http://schemas.microsoft.com/office/drawing/2014/main" id="{0102E716-A45B-DB40-AF77-44A50105E459}"/>
              </a:ext>
            </a:extLst>
          </p:cNvPr>
          <p:cNvPicPr>
            <a:picLocks noChangeAspect="1"/>
          </p:cNvPicPr>
          <p:nvPr/>
        </p:nvPicPr>
        <p:blipFill>
          <a:blip r:embed="rId12"/>
          <a:stretch>
            <a:fillRect/>
          </a:stretch>
        </p:blipFill>
        <p:spPr>
          <a:xfrm>
            <a:off x="3697750" y="3839429"/>
            <a:ext cx="469900" cy="469900"/>
          </a:xfrm>
          <a:prstGeom prst="rect">
            <a:avLst/>
          </a:prstGeom>
        </p:spPr>
      </p:pic>
      <p:sp>
        <p:nvSpPr>
          <p:cNvPr id="24" name="TextBox 23">
            <a:extLst>
              <a:ext uri="{FF2B5EF4-FFF2-40B4-BE49-F238E27FC236}">
                <a16:creationId xmlns:a16="http://schemas.microsoft.com/office/drawing/2014/main" id="{81DA6768-3DF5-674B-937E-A9A2A9FAD4BE}"/>
              </a:ext>
            </a:extLst>
          </p:cNvPr>
          <p:cNvSpPr txBox="1"/>
          <p:nvPr/>
        </p:nvSpPr>
        <p:spPr>
          <a:xfrm>
            <a:off x="7761030" y="1072532"/>
            <a:ext cx="1726114"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such as Data Stage</a:t>
            </a:r>
          </a:p>
        </p:txBody>
      </p:sp>
    </p:spTree>
    <p:extLst>
      <p:ext uri="{BB962C8B-B14F-4D97-AF65-F5344CB8AC3E}">
        <p14:creationId xmlns:p14="http://schemas.microsoft.com/office/powerpoint/2010/main" val="13537146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1"/>
                                        </p:tgtEl>
                                        <p:attrNameLst>
                                          <p:attrName>style.visibility</p:attrName>
                                        </p:attrNameLst>
                                      </p:cBhvr>
                                      <p:to>
                                        <p:strVal val="visible"/>
                                      </p:to>
                                    </p:set>
                                  </p:childTnLst>
                                </p:cTn>
                              </p:par>
                            </p:childTnLst>
                          </p:cTn>
                        </p:par>
                        <p:par>
                          <p:cTn id="20" fill="hold">
                            <p:stCondLst>
                              <p:cond delay="1500"/>
                            </p:stCondLst>
                            <p:childTnLst>
                              <p:par>
                                <p:cTn id="21" presetID="5" presetClass="entr" presetSubtype="10" fill="hold" grpId="0" nodeType="afterEffect">
                                  <p:stCondLst>
                                    <p:cond delay="500"/>
                                  </p:stCondLst>
                                  <p:childTnLst>
                                    <p:set>
                                      <p:cBhvr>
                                        <p:cTn id="22" dur="1" fill="hold">
                                          <p:stCondLst>
                                            <p:cond delay="0"/>
                                          </p:stCondLst>
                                        </p:cTn>
                                        <p:tgtEl>
                                          <p:spTgt spid="24"/>
                                        </p:tgtEl>
                                        <p:attrNameLst>
                                          <p:attrName>style.visibility</p:attrName>
                                        </p:attrNameLst>
                                      </p:cBhvr>
                                      <p:to>
                                        <p:strVal val="visible"/>
                                      </p:to>
                                    </p:set>
                                    <p:animEffect transition="in" filter="checkerboard(across)">
                                      <p:cBhvr>
                                        <p:cTn id="2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4000" dirty="0">
                <a:solidFill>
                  <a:prstClr val="white"/>
                </a:solidFill>
                <a:latin typeface="Calibri Light" panose="020F0302020204030204"/>
              </a:rPr>
              <a:t>The control plane facilitates “standalone” Services</a:t>
            </a:r>
          </a:p>
        </p:txBody>
      </p:sp>
      <p:grpSp>
        <p:nvGrpSpPr>
          <p:cNvPr id="2" name="Group 1">
            <a:extLst>
              <a:ext uri="{FF2B5EF4-FFF2-40B4-BE49-F238E27FC236}">
                <a16:creationId xmlns:a16="http://schemas.microsoft.com/office/drawing/2014/main" id="{AF43E393-93A7-2E4F-BF49-A51D70EE6FCC}"/>
              </a:ext>
            </a:extLst>
          </p:cNvPr>
          <p:cNvGrpSpPr/>
          <p:nvPr/>
        </p:nvGrpSpPr>
        <p:grpSpPr>
          <a:xfrm>
            <a:off x="2403750" y="4845325"/>
            <a:ext cx="7384503" cy="1909635"/>
            <a:chOff x="2220088" y="2726592"/>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320474" y="3444085"/>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220088" y="4095216"/>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786192" y="2726592"/>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318834" y="2790576"/>
              <a:ext cx="447480" cy="437691"/>
            </a:xfrm>
            <a:prstGeom prst="rect">
              <a:avLst/>
            </a:prstGeom>
          </p:spPr>
        </p:pic>
      </p:grpSp>
      <p:sp>
        <p:nvSpPr>
          <p:cNvPr id="19" name="Rectangle 18">
            <a:extLst>
              <a:ext uri="{FF2B5EF4-FFF2-40B4-BE49-F238E27FC236}">
                <a16:creationId xmlns:a16="http://schemas.microsoft.com/office/drawing/2014/main" id="{8C09CD8A-9F2C-3E41-A418-F8D272DADFD2}"/>
              </a:ext>
            </a:extLst>
          </p:cNvPr>
          <p:cNvSpPr/>
          <p:nvPr/>
        </p:nvSpPr>
        <p:spPr>
          <a:xfrm>
            <a:off x="2949976" y="3737616"/>
            <a:ext cx="6798521" cy="983109"/>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458816D2-4AF4-B94A-8038-DE17387B8F14}"/>
              </a:ext>
            </a:extLst>
          </p:cNvPr>
          <p:cNvSpPr txBox="1"/>
          <p:nvPr/>
        </p:nvSpPr>
        <p:spPr>
          <a:xfrm>
            <a:off x="3401757" y="4334969"/>
            <a:ext cx="1787669" cy="369332"/>
          </a:xfrm>
          <a:prstGeom prst="rect">
            <a:avLst/>
          </a:prstGeom>
          <a:noFill/>
        </p:spPr>
        <p:txBody>
          <a:bodyPr wrap="none" rtlCol="0">
            <a:spAutoFit/>
          </a:bodyPr>
          <a:lstStyle/>
          <a:p>
            <a:pPr hangingPunct="1">
              <a:defRPr/>
            </a:pPr>
            <a:r>
              <a:rPr lang="en-US" dirty="0">
                <a:solidFill>
                  <a:prstClr val="black"/>
                </a:solidFill>
                <a:latin typeface="Calibri" panose="020F0502020204030204"/>
              </a:rPr>
              <a:t>Watson Assistant</a:t>
            </a:r>
          </a:p>
        </p:txBody>
      </p:sp>
      <p:sp>
        <p:nvSpPr>
          <p:cNvPr id="24" name="TextBox 23">
            <a:extLst>
              <a:ext uri="{FF2B5EF4-FFF2-40B4-BE49-F238E27FC236}">
                <a16:creationId xmlns:a16="http://schemas.microsoft.com/office/drawing/2014/main" id="{81DA6768-3DF5-674B-937E-A9A2A9FAD4BE}"/>
              </a:ext>
            </a:extLst>
          </p:cNvPr>
          <p:cNvSpPr txBox="1"/>
          <p:nvPr/>
        </p:nvSpPr>
        <p:spPr>
          <a:xfrm>
            <a:off x="7761030" y="1072532"/>
            <a:ext cx="2109167"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and Watson AI services</a:t>
            </a:r>
          </a:p>
        </p:txBody>
      </p:sp>
      <p:pic>
        <p:nvPicPr>
          <p:cNvPr id="3" name="Picture 2">
            <a:extLst>
              <a:ext uri="{FF2B5EF4-FFF2-40B4-BE49-F238E27FC236}">
                <a16:creationId xmlns:a16="http://schemas.microsoft.com/office/drawing/2014/main" id="{F4717019-D6B4-F14C-A766-989D71B00400}"/>
              </a:ext>
            </a:extLst>
          </p:cNvPr>
          <p:cNvPicPr>
            <a:picLocks noChangeAspect="1"/>
          </p:cNvPicPr>
          <p:nvPr/>
        </p:nvPicPr>
        <p:blipFill>
          <a:blip r:embed="rId12"/>
          <a:stretch>
            <a:fillRect/>
          </a:stretch>
        </p:blipFill>
        <p:spPr>
          <a:xfrm>
            <a:off x="3680819" y="3807731"/>
            <a:ext cx="474351" cy="474351"/>
          </a:xfrm>
          <a:prstGeom prst="rect">
            <a:avLst/>
          </a:prstGeom>
        </p:spPr>
      </p:pic>
      <p:pic>
        <p:nvPicPr>
          <p:cNvPr id="5" name="Picture 4">
            <a:extLst>
              <a:ext uri="{FF2B5EF4-FFF2-40B4-BE49-F238E27FC236}">
                <a16:creationId xmlns:a16="http://schemas.microsoft.com/office/drawing/2014/main" id="{BF9DBB93-F4DE-5A49-AD5E-752D37279D2E}"/>
              </a:ext>
            </a:extLst>
          </p:cNvPr>
          <p:cNvPicPr>
            <a:picLocks noChangeAspect="1"/>
          </p:cNvPicPr>
          <p:nvPr/>
        </p:nvPicPr>
        <p:blipFill>
          <a:blip r:embed="rId13"/>
          <a:stretch>
            <a:fillRect/>
          </a:stretch>
        </p:blipFill>
        <p:spPr>
          <a:xfrm>
            <a:off x="7734398" y="3826819"/>
            <a:ext cx="625407" cy="625407"/>
          </a:xfrm>
          <a:prstGeom prst="rect">
            <a:avLst/>
          </a:prstGeom>
        </p:spPr>
      </p:pic>
      <p:sp>
        <p:nvSpPr>
          <p:cNvPr id="25" name="TextBox 24">
            <a:extLst>
              <a:ext uri="{FF2B5EF4-FFF2-40B4-BE49-F238E27FC236}">
                <a16:creationId xmlns:a16="http://schemas.microsoft.com/office/drawing/2014/main" id="{1AB21364-D448-6647-8EBB-4434D3F1585B}"/>
              </a:ext>
            </a:extLst>
          </p:cNvPr>
          <p:cNvSpPr txBox="1"/>
          <p:nvPr/>
        </p:nvSpPr>
        <p:spPr>
          <a:xfrm>
            <a:off x="7454358" y="4392157"/>
            <a:ext cx="1858457" cy="369332"/>
          </a:xfrm>
          <a:prstGeom prst="rect">
            <a:avLst/>
          </a:prstGeom>
          <a:noFill/>
        </p:spPr>
        <p:txBody>
          <a:bodyPr wrap="none" rtlCol="0">
            <a:spAutoFit/>
          </a:bodyPr>
          <a:lstStyle/>
          <a:p>
            <a:pPr hangingPunct="1">
              <a:defRPr/>
            </a:pPr>
            <a:r>
              <a:rPr lang="en-US" dirty="0">
                <a:solidFill>
                  <a:prstClr val="black"/>
                </a:solidFill>
                <a:latin typeface="Calibri" panose="020F0502020204030204"/>
              </a:rPr>
              <a:t>Watson Discovery</a:t>
            </a:r>
          </a:p>
        </p:txBody>
      </p:sp>
    </p:spTree>
    <p:extLst>
      <p:ext uri="{BB962C8B-B14F-4D97-AF65-F5344CB8AC3E}">
        <p14:creationId xmlns:p14="http://schemas.microsoft.com/office/powerpoint/2010/main" val="3196265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1000"/>
                            </p:stCondLst>
                            <p:childTnLst>
                              <p:par>
                                <p:cTn id="12" presetID="5" presetClass="entr" presetSubtype="10" fill="hold" grpId="0" nodeType="afterEffect">
                                  <p:stCondLst>
                                    <p:cond delay="500"/>
                                  </p:stCondLst>
                                  <p:childTnLst>
                                    <p:set>
                                      <p:cBhvr>
                                        <p:cTn id="13" dur="1" fill="hold">
                                          <p:stCondLst>
                                            <p:cond delay="0"/>
                                          </p:stCondLst>
                                        </p:cTn>
                                        <p:tgtEl>
                                          <p:spTgt spid="24"/>
                                        </p:tgtEl>
                                        <p:attrNameLst>
                                          <p:attrName>style.visibility</p:attrName>
                                        </p:attrNameLst>
                                      </p:cBhvr>
                                      <p:to>
                                        <p:strVal val="visible"/>
                                      </p:to>
                                    </p:set>
                                    <p:animEffect transition="in" filter="checkerboard(across)">
                                      <p:cBhvr>
                                        <p:cTn id="14" dur="1000"/>
                                        <p:tgtEl>
                                          <p:spTgt spid="24"/>
                                        </p:tgtEl>
                                      </p:cBhvr>
                                    </p:animEffect>
                                  </p:childTnLst>
                                </p:cTn>
                              </p:par>
                              <p:par>
                                <p:cTn id="15" presetID="2" presetClass="entr" presetSubtype="1"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0"/>
                            </p:stCondLst>
                            <p:childTnLst>
                              <p:par>
                                <p:cTn id="24" presetID="12" presetClass="entr" presetSubtype="4"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ppt_y</p:attrName>
                                        </p:attrNameLst>
                                      </p:cBhvr>
                                      <p:tavLst>
                                        <p:tav tm="0">
                                          <p:val>
                                            <p:strVal val="#ppt_y+#ppt_h*1.125000"/>
                                          </p:val>
                                        </p:tav>
                                        <p:tav tm="100000">
                                          <p:val>
                                            <p:strVal val="#ppt_y"/>
                                          </p:val>
                                        </p:tav>
                                      </p:tavLst>
                                    </p:anim>
                                    <p:animEffect transition="in" filter="wipe(up)">
                                      <p:cBhvr>
                                        <p:cTn id="27" dur="500"/>
                                        <p:tgtEl>
                                          <p:spTgt spid="25"/>
                                        </p:tgtEl>
                                      </p:cBhvr>
                                    </p:animEffect>
                                  </p:childTnLst>
                                </p:cTn>
                              </p:par>
                            </p:childTnLst>
                          </p:cTn>
                        </p:par>
                        <p:par>
                          <p:cTn id="28" fill="hold">
                            <p:stCondLst>
                              <p:cond delay="500"/>
                            </p:stCondLst>
                            <p:childTnLst>
                              <p:par>
                                <p:cTn id="29" presetID="9" presetClass="exit" presetSubtype="0" fill="hold" grpId="1" nodeType="afterEffect">
                                  <p:stCondLst>
                                    <p:cond delay="200"/>
                                  </p:stCondLst>
                                  <p:childTnLst>
                                    <p:animEffect transition="out" filter="dissolve">
                                      <p:cBhvr>
                                        <p:cTn id="30" dur="1000"/>
                                        <p:tgtEl>
                                          <p:spTgt spid="21"/>
                                        </p:tgtEl>
                                      </p:cBhvr>
                                    </p:animEffect>
                                    <p:set>
                                      <p:cBhvr>
                                        <p:cTn id="31" dur="1" fill="hold">
                                          <p:stCondLst>
                                            <p:cond delay="999"/>
                                          </p:stCondLst>
                                        </p:cTn>
                                        <p:tgtEl>
                                          <p:spTgt spid="21"/>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1000"/>
                                        <p:tgtEl>
                                          <p:spTgt spid="3"/>
                                        </p:tgtEl>
                                      </p:cBhvr>
                                    </p:animEffect>
                                    <p:set>
                                      <p:cBhvr>
                                        <p:cTn id="34"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21" grpId="1"/>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BB789F-4E9F-7C42-B4B0-BDD7FC4D5796}"/>
              </a:ext>
            </a:extLst>
          </p:cNvPr>
          <p:cNvSpPr>
            <a:spLocks noGrp="1"/>
          </p:cNvSpPr>
          <p:nvPr>
            <p:ph type="sldNum" sz="quarter" idx="2"/>
          </p:nvPr>
        </p:nvSpPr>
        <p:spPr/>
        <p:txBody>
          <a:bodyPr/>
          <a:lstStyle/>
          <a:p>
            <a:fld id="{86CB4B4D-7CA3-9044-876B-883B54F8677D}" type="slidenum">
              <a:rPr lang="en-US" smtClean="0"/>
              <a:pPr/>
              <a:t>14</a:t>
            </a:fld>
            <a:endParaRPr lang="en-US"/>
          </a:p>
        </p:txBody>
      </p:sp>
      <p:pic>
        <p:nvPicPr>
          <p:cNvPr id="5" name="Picture 4" descr="A screenshot of a cell phone&#10;&#10;Description automatically generated">
            <a:extLst>
              <a:ext uri="{FF2B5EF4-FFF2-40B4-BE49-F238E27FC236}">
                <a16:creationId xmlns:a16="http://schemas.microsoft.com/office/drawing/2014/main" id="{793EC91A-7668-294A-AA86-4FAE519CC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584"/>
            <a:ext cx="12192000" cy="6770833"/>
          </a:xfrm>
          <a:prstGeom prst="rect">
            <a:avLst/>
          </a:prstGeom>
        </p:spPr>
      </p:pic>
    </p:spTree>
    <p:extLst>
      <p:ext uri="{BB962C8B-B14F-4D97-AF65-F5344CB8AC3E}">
        <p14:creationId xmlns:p14="http://schemas.microsoft.com/office/powerpoint/2010/main" val="2224456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3"/>
            <a:ext cx="11527609" cy="1085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40">
              <a:defRPr/>
            </a:pPr>
            <a:r>
              <a:rPr lang="en-US" dirty="0">
                <a:solidFill>
                  <a:srgbClr val="FFFFFF"/>
                </a:solidFill>
                <a:latin typeface="IBM Plex Sans"/>
              </a:rPr>
              <a:t>Administration:</a:t>
            </a:r>
          </a:p>
        </p:txBody>
      </p:sp>
      <p:sp>
        <p:nvSpPr>
          <p:cNvPr id="3" name="TextBox 2">
            <a:extLst>
              <a:ext uri="{FF2B5EF4-FFF2-40B4-BE49-F238E27FC236}">
                <a16:creationId xmlns:a16="http://schemas.microsoft.com/office/drawing/2014/main" id="{6D8F7957-5544-B040-A840-F60FCAC198C4}"/>
              </a:ext>
            </a:extLst>
          </p:cNvPr>
          <p:cNvSpPr txBox="1"/>
          <p:nvPr/>
        </p:nvSpPr>
        <p:spPr>
          <a:xfrm>
            <a:off x="483642" y="1189039"/>
            <a:ext cx="10952922" cy="13849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defTabSz="685800" hangingPunct="0">
              <a:buAutoNum type="arabicPeriod"/>
            </a:pPr>
            <a:r>
              <a:rPr kumimoji="0" lang="en-US" sz="2800" b="0" i="0" u="none" strike="noStrike" cap="none" spc="0" normalizeH="0" baseline="0" dirty="0">
                <a:ln>
                  <a:noFill/>
                </a:ln>
                <a:solidFill>
                  <a:srgbClr val="FFFFFF"/>
                </a:solidFill>
                <a:effectLst/>
                <a:uFillTx/>
                <a:latin typeface="IBM Plex Sans"/>
                <a:ea typeface="+mn-ea"/>
                <a:cs typeface="+mn-cs"/>
                <a:sym typeface="Calibri"/>
              </a:rPr>
              <a:t>Administering the </a:t>
            </a:r>
            <a:r>
              <a:rPr lang="en-US" sz="2800" dirty="0">
                <a:solidFill>
                  <a:srgbClr val="FFFFFF"/>
                </a:solidFill>
                <a:latin typeface="IBM Plex Sans"/>
                <a:sym typeface="Calibri"/>
              </a:rPr>
              <a:t>Cluster</a:t>
            </a:r>
          </a:p>
          <a:p>
            <a:pPr marL="342900" indent="-342900" defTabSz="685800" hangingPunct="0">
              <a:buAutoNum type="arabicPeriod"/>
            </a:pPr>
            <a:endParaRPr lang="en-US" sz="2800" dirty="0">
              <a:solidFill>
                <a:srgbClr val="000000"/>
              </a:solidFill>
              <a:sym typeface="Calibri"/>
            </a:endParaRPr>
          </a:p>
          <a:p>
            <a:pPr marL="342900" indent="-342900" defTabSz="685800" hangingPunct="0">
              <a:buAutoNum type="arabicPeriod"/>
            </a:pPr>
            <a:r>
              <a:rPr lang="en-US" sz="2800" dirty="0">
                <a:solidFill>
                  <a:srgbClr val="FFFFFF"/>
                </a:solidFill>
                <a:latin typeface="IBM Plex Sans"/>
                <a:sym typeface="Calibri"/>
              </a:rPr>
              <a:t>Administering the Web Client </a:t>
            </a:r>
          </a:p>
        </p:txBody>
      </p:sp>
    </p:spTree>
    <p:extLst>
      <p:ext uri="{BB962C8B-B14F-4D97-AF65-F5344CB8AC3E}">
        <p14:creationId xmlns:p14="http://schemas.microsoft.com/office/powerpoint/2010/main" val="5565442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3"/>
            <a:ext cx="11527609" cy="1085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40">
              <a:defRPr/>
            </a:pPr>
            <a:r>
              <a:rPr lang="en-US" dirty="0">
                <a:solidFill>
                  <a:srgbClr val="FFFFFF"/>
                </a:solidFill>
                <a:latin typeface="IBM Plex Sans"/>
              </a:rPr>
              <a:t>Administering the Cluster:</a:t>
            </a:r>
          </a:p>
        </p:txBody>
      </p:sp>
      <p:sp>
        <p:nvSpPr>
          <p:cNvPr id="3" name="TextBox 2">
            <a:extLst>
              <a:ext uri="{FF2B5EF4-FFF2-40B4-BE49-F238E27FC236}">
                <a16:creationId xmlns:a16="http://schemas.microsoft.com/office/drawing/2014/main" id="{6D8F7957-5544-B040-A840-F60FCAC198C4}"/>
              </a:ext>
            </a:extLst>
          </p:cNvPr>
          <p:cNvSpPr txBox="1"/>
          <p:nvPr/>
        </p:nvSpPr>
        <p:spPr>
          <a:xfrm>
            <a:off x="483642" y="1189039"/>
            <a:ext cx="10952922" cy="2246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defTabSz="685800" hangingPunct="0">
              <a:buAutoNum type="arabicPeriod"/>
            </a:pPr>
            <a:r>
              <a:rPr lang="en-US" sz="2800" dirty="0">
                <a:solidFill>
                  <a:srgbClr val="FFFFFF"/>
                </a:solidFill>
                <a:latin typeface="IBM Plex Sans"/>
                <a:sym typeface="Calibri"/>
              </a:rPr>
              <a:t>Scaling Services</a:t>
            </a:r>
          </a:p>
          <a:p>
            <a:pPr marL="342900" indent="-342900" defTabSz="685800" hangingPunct="0">
              <a:buAutoNum type="arabicPeriod"/>
            </a:pPr>
            <a:endParaRPr lang="en-US" sz="2800" dirty="0">
              <a:solidFill>
                <a:srgbClr val="000000"/>
              </a:solidFill>
              <a:sym typeface="Calibri"/>
            </a:endParaRPr>
          </a:p>
          <a:p>
            <a:pPr marL="342900" indent="-342900" defTabSz="685800" hangingPunct="0">
              <a:buAutoNum type="arabicPeriod"/>
            </a:pPr>
            <a:r>
              <a:rPr lang="en-US" sz="2800" dirty="0">
                <a:solidFill>
                  <a:srgbClr val="FFFFFF"/>
                </a:solidFill>
                <a:latin typeface="IBM Plex Sans"/>
                <a:sym typeface="Calibri"/>
              </a:rPr>
              <a:t>Adding nodes to your cluster</a:t>
            </a:r>
          </a:p>
          <a:p>
            <a:pPr marL="342900" indent="-342900" defTabSz="685800" hangingPunct="0">
              <a:buAutoNum type="arabicPeriod"/>
            </a:pPr>
            <a:endParaRPr lang="en-US" sz="2800" dirty="0">
              <a:solidFill>
                <a:srgbClr val="FFFFFF"/>
              </a:solidFill>
              <a:latin typeface="IBM Plex Sans"/>
              <a:sym typeface="Calibri"/>
            </a:endParaRPr>
          </a:p>
          <a:p>
            <a:pPr marL="342900" indent="-342900" defTabSz="685800" hangingPunct="0">
              <a:buAutoNum type="arabicPeriod"/>
            </a:pPr>
            <a:r>
              <a:rPr lang="en-US" sz="2800" dirty="0">
                <a:solidFill>
                  <a:srgbClr val="FFFFFF"/>
                </a:solidFill>
                <a:latin typeface="IBM Plex Sans"/>
                <a:sym typeface="Calibri"/>
              </a:rPr>
              <a:t> Backing up and migrating product metadata</a:t>
            </a:r>
          </a:p>
        </p:txBody>
      </p:sp>
    </p:spTree>
    <p:extLst>
      <p:ext uri="{BB962C8B-B14F-4D97-AF65-F5344CB8AC3E}">
        <p14:creationId xmlns:p14="http://schemas.microsoft.com/office/powerpoint/2010/main" val="21678947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3"/>
            <a:ext cx="11527609" cy="1085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40">
              <a:defRPr/>
            </a:pPr>
            <a:r>
              <a:rPr lang="en-US" dirty="0">
                <a:solidFill>
                  <a:srgbClr val="FFFFFF"/>
                </a:solidFill>
                <a:latin typeface="IBM Plex Sans"/>
              </a:rPr>
              <a:t>Administering the Web Client:</a:t>
            </a:r>
          </a:p>
        </p:txBody>
      </p:sp>
      <p:sp>
        <p:nvSpPr>
          <p:cNvPr id="3" name="TextBox 2">
            <a:extLst>
              <a:ext uri="{FF2B5EF4-FFF2-40B4-BE49-F238E27FC236}">
                <a16:creationId xmlns:a16="http://schemas.microsoft.com/office/drawing/2014/main" id="{6D8F7957-5544-B040-A840-F60FCAC198C4}"/>
              </a:ext>
            </a:extLst>
          </p:cNvPr>
          <p:cNvSpPr txBox="1"/>
          <p:nvPr/>
        </p:nvSpPr>
        <p:spPr>
          <a:xfrm>
            <a:off x="483642" y="1189039"/>
            <a:ext cx="10952922" cy="3108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indent="-342900" defTabSz="685800" hangingPunct="0">
              <a:buAutoNum type="arabicPeriod"/>
            </a:pPr>
            <a:r>
              <a:rPr lang="en-US" sz="2800" dirty="0">
                <a:solidFill>
                  <a:srgbClr val="FFFFFF"/>
                </a:solidFill>
                <a:latin typeface="IBM Plex Sans"/>
                <a:sym typeface="Calibri"/>
              </a:rPr>
              <a:t>Manage Users</a:t>
            </a:r>
          </a:p>
          <a:p>
            <a:pPr marL="342900" indent="-342900" defTabSz="685800" hangingPunct="0">
              <a:buAutoNum type="arabicPeriod"/>
            </a:pPr>
            <a:endParaRPr lang="en-US" sz="2800" dirty="0">
              <a:solidFill>
                <a:srgbClr val="000000"/>
              </a:solidFill>
              <a:sym typeface="Calibri"/>
            </a:endParaRPr>
          </a:p>
          <a:p>
            <a:pPr marL="342900" indent="-342900" defTabSz="685800" hangingPunct="0">
              <a:buAutoNum type="arabicPeriod"/>
            </a:pPr>
            <a:r>
              <a:rPr lang="en-US" sz="2800" dirty="0">
                <a:solidFill>
                  <a:srgbClr val="FFFFFF"/>
                </a:solidFill>
                <a:latin typeface="IBM Plex Sans"/>
                <a:sym typeface="Calibri"/>
              </a:rPr>
              <a:t>Manage Platform</a:t>
            </a:r>
          </a:p>
          <a:p>
            <a:pPr marL="342900" indent="-342900" defTabSz="685800" hangingPunct="0">
              <a:buAutoNum type="arabicPeriod"/>
            </a:pPr>
            <a:endParaRPr lang="en-US" sz="2800" dirty="0">
              <a:solidFill>
                <a:srgbClr val="FFFFFF"/>
              </a:solidFill>
              <a:latin typeface="IBM Plex Sans"/>
              <a:sym typeface="Calibri"/>
            </a:endParaRPr>
          </a:p>
          <a:p>
            <a:pPr marL="342900" indent="-342900" defTabSz="685800" hangingPunct="0">
              <a:buAutoNum type="arabicPeriod"/>
            </a:pPr>
            <a:r>
              <a:rPr lang="en-US" sz="2800" dirty="0">
                <a:solidFill>
                  <a:srgbClr val="FFFFFF"/>
                </a:solidFill>
                <a:latin typeface="IBM Plex Sans"/>
                <a:sym typeface="Calibri"/>
              </a:rPr>
              <a:t> Configure Platform</a:t>
            </a:r>
          </a:p>
          <a:p>
            <a:pPr marL="342900" indent="-342900" defTabSz="685800" hangingPunct="0">
              <a:buAutoNum type="arabicPeriod"/>
            </a:pPr>
            <a:endParaRPr lang="en-US" sz="2800" dirty="0">
              <a:solidFill>
                <a:srgbClr val="FFFFFF"/>
              </a:solidFill>
              <a:latin typeface="IBM Plex Sans"/>
              <a:sym typeface="Calibri"/>
            </a:endParaRPr>
          </a:p>
          <a:p>
            <a:pPr marL="342900" indent="-342900" defTabSz="685800" hangingPunct="0">
              <a:buAutoNum type="arabicPeriod"/>
            </a:pPr>
            <a:r>
              <a:rPr lang="en-US" sz="2800" dirty="0">
                <a:solidFill>
                  <a:srgbClr val="FFFFFF"/>
                </a:solidFill>
                <a:latin typeface="IBM Plex Sans"/>
                <a:sym typeface="Calibri"/>
              </a:rPr>
              <a:t>Gather Diagnostics</a:t>
            </a:r>
          </a:p>
        </p:txBody>
      </p:sp>
    </p:spTree>
    <p:extLst>
      <p:ext uri="{BB962C8B-B14F-4D97-AF65-F5344CB8AC3E}">
        <p14:creationId xmlns:p14="http://schemas.microsoft.com/office/powerpoint/2010/main" val="261261133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4"/>
            <a:ext cx="11582400" cy="5991669"/>
          </a:xfrm>
        </p:spPr>
        <p:txBody>
          <a:bodyPr/>
          <a:lstStyle/>
          <a:p>
            <a:pPr algn="ctr"/>
            <a:br>
              <a:rPr lang="en-US" sz="5867" dirty="0"/>
            </a:br>
            <a:br>
              <a:rPr lang="en-US" sz="5867" dirty="0"/>
            </a:br>
            <a:br>
              <a:rPr lang="en-US" sz="5867" dirty="0"/>
            </a:br>
            <a:r>
              <a:rPr lang="en-US" sz="6000" dirty="0">
                <a:solidFill>
                  <a:srgbClr val="FFFFFF"/>
                </a:solidFill>
              </a:rPr>
              <a:t>Cloud Pak for Data:</a:t>
            </a:r>
            <a:br>
              <a:rPr lang="en-US" sz="6000" dirty="0">
                <a:solidFill>
                  <a:srgbClr val="FFFFFF"/>
                </a:solidFill>
              </a:rPr>
            </a:br>
            <a:r>
              <a:rPr lang="en-US" sz="6000" dirty="0">
                <a:solidFill>
                  <a:srgbClr val="FFFFFF"/>
                </a:solidFill>
              </a:rPr>
              <a:t> add-on services</a:t>
            </a:r>
            <a:br>
              <a:rPr lang="en-US" sz="6000" dirty="0">
                <a:solidFill>
                  <a:srgbClr val="FFFFFF"/>
                </a:solidFill>
              </a:rPr>
            </a:br>
            <a:r>
              <a:rPr lang="en-US" sz="2800" dirty="0">
                <a:solidFill>
                  <a:srgbClr val="FFFFFF"/>
                </a:solidFill>
              </a:rPr>
              <a:t>- integrated &amp; managed by one control plane</a:t>
            </a:r>
            <a:endParaRPr lang="en-US" sz="8800" dirty="0">
              <a:solidFill>
                <a:srgbClr val="FFFFFF"/>
              </a:solidFill>
            </a:endParaRPr>
          </a:p>
        </p:txBody>
      </p:sp>
    </p:spTree>
    <p:extLst>
      <p:ext uri="{BB962C8B-B14F-4D97-AF65-F5344CB8AC3E}">
        <p14:creationId xmlns:p14="http://schemas.microsoft.com/office/powerpoint/2010/main" val="3573646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3"/>
            <a:ext cx="11527609" cy="10859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40">
              <a:defRPr/>
            </a:pPr>
            <a:r>
              <a:rPr lang="en-US" dirty="0">
                <a:solidFill>
                  <a:srgbClr val="FFFFFF"/>
                </a:solidFill>
                <a:latin typeface="IBM Plex Sans"/>
              </a:rPr>
              <a:t>The CPD Control Plane  </a:t>
            </a:r>
            <a:r>
              <a:rPr lang="en-US" sz="2400" dirty="0">
                <a:solidFill>
                  <a:srgbClr val="FFFFFF"/>
                </a:solidFill>
                <a:latin typeface="IBM Plex Sans"/>
              </a:rPr>
              <a:t>(“Bedrock”) enables a layered approach and plug-n-play</a:t>
            </a:r>
            <a:endParaRPr lang="en-US" dirty="0">
              <a:solidFill>
                <a:srgbClr val="FFFFFF"/>
              </a:solidFill>
              <a:latin typeface="IBM Plex Sans"/>
            </a:endParaRPr>
          </a:p>
        </p:txBody>
      </p:sp>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320475" y="3444087"/>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220089" y="4095218"/>
            <a:ext cx="496115"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786195" y="2726593"/>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1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defTabSz="914354">
                <a:defRPr/>
              </a:pPr>
              <a:endParaRPr lang="en-US" sz="1200" dirty="0" err="1">
                <a:solidFill>
                  <a:srgbClr val="000E5E"/>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defTabSz="914354">
                <a:defRPr/>
              </a:pPr>
              <a:endParaRPr lang="en-US" sz="1200" dirty="0" err="1">
                <a:solidFill>
                  <a:srgbClr val="000E5E"/>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23">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23">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318835" y="2790577"/>
            <a:ext cx="447480" cy="437691"/>
          </a:xfrm>
          <a:prstGeom prst="rect">
            <a:avLst/>
          </a:prstGeom>
        </p:spPr>
      </p:pic>
      <p:sp>
        <p:nvSpPr>
          <p:cNvPr id="2" name="Rectangle 1">
            <a:extLst>
              <a:ext uri="{FF2B5EF4-FFF2-40B4-BE49-F238E27FC236}">
                <a16:creationId xmlns:a16="http://schemas.microsoft.com/office/drawing/2014/main" id="{0CE27782-673A-7747-A28A-D4E72C72525E}"/>
              </a:ext>
            </a:extLst>
          </p:cNvPr>
          <p:cNvSpPr/>
          <p:nvPr/>
        </p:nvSpPr>
        <p:spPr>
          <a:xfrm>
            <a:off x="2833289" y="2834855"/>
            <a:ext cx="907287" cy="256352"/>
          </a:xfrm>
          <a:prstGeom prst="rect">
            <a:avLst/>
          </a:prstGeom>
        </p:spPr>
        <p:txBody>
          <a:bodyPr wrap="square">
            <a:spAutoFit/>
          </a:bodyPr>
          <a:lstStyle/>
          <a:p>
            <a:pPr defTabSz="914354">
              <a:defRPr/>
            </a:pPr>
            <a:r>
              <a:rPr lang="en-US" sz="533"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Authentication, Roles and Authorization</a:t>
            </a:r>
            <a:endParaRPr lang="en-US" sz="533" dirty="0">
              <a:solidFill>
                <a:srgbClr val="000E5E"/>
              </a:solidFill>
              <a:latin typeface="IBM Plex Sans"/>
            </a:endParaRPr>
          </a:p>
        </p:txBody>
      </p:sp>
      <p:sp>
        <p:nvSpPr>
          <p:cNvPr id="18" name="Rectangle 17">
            <a:extLst>
              <a:ext uri="{FF2B5EF4-FFF2-40B4-BE49-F238E27FC236}">
                <a16:creationId xmlns:a16="http://schemas.microsoft.com/office/drawing/2014/main" id="{A2B208E1-CA73-0045-9CA7-898BD7BA4EB4}"/>
              </a:ext>
            </a:extLst>
          </p:cNvPr>
          <p:cNvSpPr/>
          <p:nvPr/>
        </p:nvSpPr>
        <p:spPr>
          <a:xfrm>
            <a:off x="3648723" y="2846111"/>
            <a:ext cx="1012824" cy="256352"/>
          </a:xfrm>
          <a:prstGeom prst="rect">
            <a:avLst/>
          </a:prstGeom>
        </p:spPr>
        <p:txBody>
          <a:bodyPr wrap="square">
            <a:spAutoFit/>
          </a:bodyPr>
          <a:lstStyle/>
          <a:p>
            <a:pPr defTabSz="914354">
              <a:defRPr/>
            </a:pPr>
            <a:r>
              <a:rPr lang="en-US" sz="533"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Installation &amp; Patching. &amp; upgrades</a:t>
            </a:r>
            <a:endParaRPr lang="en-US" sz="533" dirty="0">
              <a:solidFill>
                <a:srgbClr val="000E5E"/>
              </a:solidFill>
              <a:latin typeface="IBM Plex Sans"/>
            </a:endParaRPr>
          </a:p>
        </p:txBody>
      </p:sp>
      <p:sp>
        <p:nvSpPr>
          <p:cNvPr id="19" name="Rectangle 18">
            <a:extLst>
              <a:ext uri="{FF2B5EF4-FFF2-40B4-BE49-F238E27FC236}">
                <a16:creationId xmlns:a16="http://schemas.microsoft.com/office/drawing/2014/main" id="{A934CBFF-8F55-BC4E-AD2D-A2EA7007CA2C}"/>
              </a:ext>
            </a:extLst>
          </p:cNvPr>
          <p:cNvSpPr/>
          <p:nvPr/>
        </p:nvSpPr>
        <p:spPr>
          <a:xfrm>
            <a:off x="7007744" y="2892180"/>
            <a:ext cx="1646189" cy="256352"/>
          </a:xfrm>
          <a:prstGeom prst="rect">
            <a:avLst/>
          </a:prstGeom>
        </p:spPr>
        <p:txBody>
          <a:bodyPr wrap="square">
            <a:spAutoFit/>
          </a:bodyPr>
          <a:lstStyle/>
          <a:p>
            <a:pPr defTabSz="914354">
              <a:defRPr/>
            </a:pPr>
            <a:r>
              <a:rPr lang="en-US" sz="533"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Workloads Management | Metering | Diagnostics</a:t>
            </a:r>
            <a:endParaRPr lang="en-US" sz="533" dirty="0">
              <a:solidFill>
                <a:srgbClr val="000E5E"/>
              </a:solidFill>
              <a:latin typeface="IBM Plex Sans"/>
            </a:endParaRPr>
          </a:p>
        </p:txBody>
      </p:sp>
      <p:sp>
        <p:nvSpPr>
          <p:cNvPr id="20" name="Rectangle 19">
            <a:extLst>
              <a:ext uri="{FF2B5EF4-FFF2-40B4-BE49-F238E27FC236}">
                <a16:creationId xmlns:a16="http://schemas.microsoft.com/office/drawing/2014/main" id="{E7660D6B-61DC-5E40-B0D0-E8DEF0E8B401}"/>
              </a:ext>
            </a:extLst>
          </p:cNvPr>
          <p:cNvSpPr/>
          <p:nvPr/>
        </p:nvSpPr>
        <p:spPr>
          <a:xfrm>
            <a:off x="8543865" y="2887148"/>
            <a:ext cx="907287" cy="174343"/>
          </a:xfrm>
          <a:prstGeom prst="rect">
            <a:avLst/>
          </a:prstGeom>
        </p:spPr>
        <p:txBody>
          <a:bodyPr wrap="square">
            <a:spAutoFit/>
          </a:bodyPr>
          <a:lstStyle/>
          <a:p>
            <a:pPr defTabSz="914354">
              <a:defRPr/>
            </a:pPr>
            <a:r>
              <a:rPr lang="en-US" sz="533"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Backup &amp; Restore</a:t>
            </a:r>
            <a:endParaRPr lang="en-US" sz="533" dirty="0">
              <a:solidFill>
                <a:srgbClr val="000E5E"/>
              </a:solidFill>
              <a:latin typeface="IBM Plex Sans"/>
            </a:endParaRPr>
          </a:p>
        </p:txBody>
      </p:sp>
      <p:sp>
        <p:nvSpPr>
          <p:cNvPr id="21" name="TextBox 20">
            <a:extLst>
              <a:ext uri="{FF2B5EF4-FFF2-40B4-BE49-F238E27FC236}">
                <a16:creationId xmlns:a16="http://schemas.microsoft.com/office/drawing/2014/main" id="{37E192C6-1237-1343-AAA0-8FA8E2FCD218}"/>
              </a:ext>
            </a:extLst>
          </p:cNvPr>
          <p:cNvSpPr txBox="1"/>
          <p:nvPr/>
        </p:nvSpPr>
        <p:spPr>
          <a:xfrm>
            <a:off x="7112921" y="1490933"/>
            <a:ext cx="4597734" cy="307777"/>
          </a:xfrm>
          <a:prstGeom prst="rect">
            <a:avLst/>
          </a:prstGeom>
          <a:noFill/>
        </p:spPr>
        <p:txBody>
          <a:bodyPr wrap="none" rtlCol="0">
            <a:spAutoFit/>
          </a:bodyPr>
          <a:lstStyle/>
          <a:p>
            <a:pPr defTabSz="914354">
              <a:defRPr/>
            </a:pPr>
            <a:r>
              <a:rPr lang="en-US" sz="1400" dirty="0">
                <a:solidFill>
                  <a:srgbClr val="FFFFFF"/>
                </a:solidFill>
                <a:latin typeface="IBM Plex Sans"/>
              </a:rPr>
              <a:t>A consistency in delivery, Deployments &amp; management</a:t>
            </a:r>
          </a:p>
        </p:txBody>
      </p:sp>
      <p:sp>
        <p:nvSpPr>
          <p:cNvPr id="22" name="Rectangle 21">
            <a:extLst>
              <a:ext uri="{FF2B5EF4-FFF2-40B4-BE49-F238E27FC236}">
                <a16:creationId xmlns:a16="http://schemas.microsoft.com/office/drawing/2014/main" id="{2F0A48B4-64CB-A349-989E-A9E3B1708B17}"/>
              </a:ext>
            </a:extLst>
          </p:cNvPr>
          <p:cNvSpPr/>
          <p:nvPr/>
        </p:nvSpPr>
        <p:spPr>
          <a:xfrm>
            <a:off x="4508756" y="2846111"/>
            <a:ext cx="1012824" cy="338362"/>
          </a:xfrm>
          <a:prstGeom prst="rect">
            <a:avLst/>
          </a:prstGeom>
        </p:spPr>
        <p:txBody>
          <a:bodyPr wrap="square">
            <a:spAutoFit/>
          </a:bodyPr>
          <a:lstStyle/>
          <a:p>
            <a:pPr defTabSz="914354">
              <a:defRPr/>
            </a:pPr>
            <a:r>
              <a:rPr lang="en-US" sz="533"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Extensibility – Add-on Services &amp; Access management</a:t>
            </a:r>
            <a:endParaRPr lang="en-US" sz="533" dirty="0">
              <a:solidFill>
                <a:srgbClr val="000E5E"/>
              </a:solidFill>
              <a:latin typeface="IBM Plex Sans"/>
            </a:endParaRPr>
          </a:p>
        </p:txBody>
      </p:sp>
    </p:spTree>
    <p:extLst>
      <p:ext uri="{BB962C8B-B14F-4D97-AF65-F5344CB8AC3E}">
        <p14:creationId xmlns:p14="http://schemas.microsoft.com/office/powerpoint/2010/main" val="3904518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dirty="0">
                <a:solidFill>
                  <a:prstClr val="white"/>
                </a:solidFill>
                <a:latin typeface="Calibri Light" panose="020F0302020204030204"/>
              </a:rPr>
              <a:t>Plug-n-play with add-on services</a:t>
            </a:r>
          </a:p>
        </p:txBody>
      </p:sp>
      <p:grpSp>
        <p:nvGrpSpPr>
          <p:cNvPr id="2" name="Group 1">
            <a:extLst>
              <a:ext uri="{FF2B5EF4-FFF2-40B4-BE49-F238E27FC236}">
                <a16:creationId xmlns:a16="http://schemas.microsoft.com/office/drawing/2014/main" id="{F2DBBAD2-2270-4B48-A9F4-630AC15E6C97}"/>
              </a:ext>
            </a:extLst>
          </p:cNvPr>
          <p:cNvGrpSpPr/>
          <p:nvPr/>
        </p:nvGrpSpPr>
        <p:grpSpPr>
          <a:xfrm>
            <a:off x="2130637" y="4277097"/>
            <a:ext cx="7384503" cy="1909635"/>
            <a:chOff x="2130635" y="4277096"/>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231021" y="4994589"/>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130635" y="5645720"/>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696739" y="4277096"/>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229381" y="4341080"/>
              <a:ext cx="447480" cy="437691"/>
            </a:xfrm>
            <a:prstGeom prst="rect">
              <a:avLst/>
            </a:prstGeom>
          </p:spPr>
        </p:pic>
      </p:grpSp>
      <p:grpSp>
        <p:nvGrpSpPr>
          <p:cNvPr id="4" name="Group 3">
            <a:extLst>
              <a:ext uri="{FF2B5EF4-FFF2-40B4-BE49-F238E27FC236}">
                <a16:creationId xmlns:a16="http://schemas.microsoft.com/office/drawing/2014/main" id="{1E74EC99-4EB9-204E-BE59-CC0D1DA40F8C}"/>
              </a:ext>
            </a:extLst>
          </p:cNvPr>
          <p:cNvGrpSpPr/>
          <p:nvPr/>
        </p:nvGrpSpPr>
        <p:grpSpPr>
          <a:xfrm>
            <a:off x="2718257" y="2484853"/>
            <a:ext cx="6798521" cy="983110"/>
            <a:chOff x="2718255" y="2484850"/>
            <a:chExt cx="6798521" cy="983109"/>
          </a:xfrm>
        </p:grpSpPr>
        <p:sp>
          <p:nvSpPr>
            <p:cNvPr id="68" name="Rectangle 67">
              <a:extLst>
                <a:ext uri="{FF2B5EF4-FFF2-40B4-BE49-F238E27FC236}">
                  <a16:creationId xmlns:a16="http://schemas.microsoft.com/office/drawing/2014/main" id="{90B6A012-9CE0-7347-B990-D9B7882E9A8A}"/>
                </a:ext>
              </a:extLst>
            </p:cNvPr>
            <p:cNvSpPr/>
            <p:nvPr/>
          </p:nvSpPr>
          <p:spPr>
            <a:xfrm>
              <a:off x="2718255" y="2484850"/>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pic>
          <p:nvPicPr>
            <p:cNvPr id="124" name="Picture 123">
              <a:extLst>
                <a:ext uri="{FF2B5EF4-FFF2-40B4-BE49-F238E27FC236}">
                  <a16:creationId xmlns:a16="http://schemas.microsoft.com/office/drawing/2014/main" id="{F83B2D59-D14D-CD4C-A943-97CCC9337069}"/>
                </a:ext>
              </a:extLst>
            </p:cNvPr>
            <p:cNvPicPr>
              <a:picLocks noChangeAspect="1"/>
            </p:cNvPicPr>
            <p:nvPr/>
          </p:nvPicPr>
          <p:blipFill>
            <a:blip r:embed="rId12"/>
            <a:stretch>
              <a:fillRect/>
            </a:stretch>
          </p:blipFill>
          <p:spPr>
            <a:xfrm>
              <a:off x="3489547" y="2569629"/>
              <a:ext cx="404989" cy="404989"/>
            </a:xfrm>
            <a:prstGeom prst="rect">
              <a:avLst/>
            </a:prstGeom>
          </p:spPr>
        </p:pic>
        <p:sp>
          <p:nvSpPr>
            <p:cNvPr id="125" name="TextBox 124">
              <a:extLst>
                <a:ext uri="{FF2B5EF4-FFF2-40B4-BE49-F238E27FC236}">
                  <a16:creationId xmlns:a16="http://schemas.microsoft.com/office/drawing/2014/main" id="{A8769E2F-E724-2F4D-9919-E3BF4787CD3C}"/>
                </a:ext>
              </a:extLst>
            </p:cNvPr>
            <p:cNvSpPr txBox="1"/>
            <p:nvPr/>
          </p:nvSpPr>
          <p:spPr>
            <a:xfrm>
              <a:off x="3357419" y="3006302"/>
              <a:ext cx="1554721" cy="369332"/>
            </a:xfrm>
            <a:prstGeom prst="rect">
              <a:avLst/>
            </a:prstGeom>
            <a:noFill/>
          </p:spPr>
          <p:txBody>
            <a:bodyPr wrap="none" rtlCol="0">
              <a:spAutoFit/>
            </a:bodyPr>
            <a:lstStyle/>
            <a:p>
              <a:pPr hangingPunct="1">
                <a:defRPr/>
              </a:pPr>
              <a:r>
                <a:rPr lang="en-US" dirty="0">
                  <a:solidFill>
                    <a:prstClr val="white"/>
                  </a:solidFill>
                  <a:latin typeface="Calibri" panose="020F0502020204030204"/>
                </a:rPr>
                <a:t>Watson Studio</a:t>
              </a:r>
            </a:p>
          </p:txBody>
        </p:sp>
      </p:grpSp>
      <p:pic>
        <p:nvPicPr>
          <p:cNvPr id="5" name="Picture 4">
            <a:extLst>
              <a:ext uri="{FF2B5EF4-FFF2-40B4-BE49-F238E27FC236}">
                <a16:creationId xmlns:a16="http://schemas.microsoft.com/office/drawing/2014/main" id="{3B000B7D-F02C-FD46-B739-D3482BFB4322}"/>
              </a:ext>
            </a:extLst>
          </p:cNvPr>
          <p:cNvPicPr>
            <a:picLocks noChangeAspect="1"/>
          </p:cNvPicPr>
          <p:nvPr/>
        </p:nvPicPr>
        <p:blipFill>
          <a:blip r:embed="rId13"/>
          <a:stretch>
            <a:fillRect/>
          </a:stretch>
        </p:blipFill>
        <p:spPr>
          <a:xfrm>
            <a:off x="5569325" y="2545325"/>
            <a:ext cx="602297" cy="602297"/>
          </a:xfrm>
          <a:prstGeom prst="rect">
            <a:avLst/>
          </a:prstGeom>
        </p:spPr>
      </p:pic>
      <p:sp>
        <p:nvSpPr>
          <p:cNvPr id="33" name="TextBox 32">
            <a:extLst>
              <a:ext uri="{FF2B5EF4-FFF2-40B4-BE49-F238E27FC236}">
                <a16:creationId xmlns:a16="http://schemas.microsoft.com/office/drawing/2014/main" id="{5CED8633-ED8F-EB4C-BEA3-0713036A68D3}"/>
              </a:ext>
            </a:extLst>
          </p:cNvPr>
          <p:cNvSpPr txBox="1"/>
          <p:nvPr/>
        </p:nvSpPr>
        <p:spPr>
          <a:xfrm>
            <a:off x="5312767" y="3052470"/>
            <a:ext cx="1129412"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ML</a:t>
            </a:r>
          </a:p>
        </p:txBody>
      </p:sp>
      <p:pic>
        <p:nvPicPr>
          <p:cNvPr id="6" name="Picture 5">
            <a:extLst>
              <a:ext uri="{FF2B5EF4-FFF2-40B4-BE49-F238E27FC236}">
                <a16:creationId xmlns:a16="http://schemas.microsoft.com/office/drawing/2014/main" id="{DD11FE31-F7A8-5643-894D-A7635919DE96}"/>
              </a:ext>
            </a:extLst>
          </p:cNvPr>
          <p:cNvPicPr>
            <a:picLocks noChangeAspect="1"/>
          </p:cNvPicPr>
          <p:nvPr/>
        </p:nvPicPr>
        <p:blipFill>
          <a:blip r:embed="rId14"/>
          <a:stretch>
            <a:fillRect/>
          </a:stretch>
        </p:blipFill>
        <p:spPr>
          <a:xfrm>
            <a:off x="7701659" y="2579541"/>
            <a:ext cx="469900" cy="469900"/>
          </a:xfrm>
          <a:prstGeom prst="rect">
            <a:avLst/>
          </a:prstGeom>
        </p:spPr>
      </p:pic>
      <p:sp>
        <p:nvSpPr>
          <p:cNvPr id="35" name="TextBox 34">
            <a:extLst>
              <a:ext uri="{FF2B5EF4-FFF2-40B4-BE49-F238E27FC236}">
                <a16:creationId xmlns:a16="http://schemas.microsoft.com/office/drawing/2014/main" id="{F11191DA-503B-F94B-9D7B-60D4629B69C6}"/>
              </a:ext>
            </a:extLst>
          </p:cNvPr>
          <p:cNvSpPr txBox="1"/>
          <p:nvPr/>
        </p:nvSpPr>
        <p:spPr>
          <a:xfrm>
            <a:off x="6808256" y="3049683"/>
            <a:ext cx="2456122"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Knowledge Catalog</a:t>
            </a:r>
          </a:p>
        </p:txBody>
      </p:sp>
      <p:grpSp>
        <p:nvGrpSpPr>
          <p:cNvPr id="7" name="Group 6">
            <a:extLst>
              <a:ext uri="{FF2B5EF4-FFF2-40B4-BE49-F238E27FC236}">
                <a16:creationId xmlns:a16="http://schemas.microsoft.com/office/drawing/2014/main" id="{58D22222-DF1A-B446-94DF-DCB571442B30}"/>
              </a:ext>
            </a:extLst>
          </p:cNvPr>
          <p:cNvGrpSpPr/>
          <p:nvPr/>
        </p:nvGrpSpPr>
        <p:grpSpPr>
          <a:xfrm>
            <a:off x="2696739" y="3568326"/>
            <a:ext cx="6799415" cy="692851"/>
            <a:chOff x="2696739" y="3568324"/>
            <a:chExt cx="6799414" cy="692850"/>
          </a:xfrm>
        </p:grpSpPr>
        <p:grpSp>
          <p:nvGrpSpPr>
            <p:cNvPr id="3" name="Group 2">
              <a:extLst>
                <a:ext uri="{FF2B5EF4-FFF2-40B4-BE49-F238E27FC236}">
                  <a16:creationId xmlns:a16="http://schemas.microsoft.com/office/drawing/2014/main" id="{A5BDEDEE-96C0-3947-92CC-083DDE782C09}"/>
                </a:ext>
              </a:extLst>
            </p:cNvPr>
            <p:cNvGrpSpPr/>
            <p:nvPr/>
          </p:nvGrpSpPr>
          <p:grpSpPr>
            <a:xfrm>
              <a:off x="2696739" y="3568324"/>
              <a:ext cx="6799414" cy="692850"/>
              <a:chOff x="2696739" y="3568324"/>
              <a:chExt cx="6799414" cy="692850"/>
            </a:xfrm>
          </p:grpSpPr>
          <p:sp>
            <p:nvSpPr>
              <p:cNvPr id="127" name="Rectangle 126">
                <a:extLst>
                  <a:ext uri="{FF2B5EF4-FFF2-40B4-BE49-F238E27FC236}">
                    <a16:creationId xmlns:a16="http://schemas.microsoft.com/office/drawing/2014/main" id="{B837D347-D067-6845-B7A2-B741AA7D51C1}"/>
                  </a:ext>
                </a:extLst>
              </p:cNvPr>
              <p:cNvSpPr/>
              <p:nvPr/>
            </p:nvSpPr>
            <p:spPr>
              <a:xfrm>
                <a:off x="2696739" y="3568324"/>
                <a:ext cx="6799414" cy="68595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pic>
            <p:nvPicPr>
              <p:cNvPr id="128" name="Picture 127">
                <a:extLst>
                  <a:ext uri="{FF2B5EF4-FFF2-40B4-BE49-F238E27FC236}">
                    <a16:creationId xmlns:a16="http://schemas.microsoft.com/office/drawing/2014/main" id="{49A11A37-AE2F-F143-A965-0FF827DCA974}"/>
                  </a:ext>
                </a:extLst>
              </p:cNvPr>
              <p:cNvPicPr>
                <a:picLocks noChangeAspect="1"/>
              </p:cNvPicPr>
              <p:nvPr/>
            </p:nvPicPr>
            <p:blipFill>
              <a:blip r:embed="rId15"/>
              <a:stretch>
                <a:fillRect/>
              </a:stretch>
            </p:blipFill>
            <p:spPr>
              <a:xfrm>
                <a:off x="4547721" y="3646888"/>
                <a:ext cx="421269" cy="369332"/>
              </a:xfrm>
              <a:prstGeom prst="rect">
                <a:avLst/>
              </a:prstGeom>
              <a:solidFill>
                <a:schemeClr val="tx2">
                  <a:lumMod val="75000"/>
                </a:schemeClr>
              </a:solidFill>
            </p:spPr>
          </p:pic>
          <p:sp>
            <p:nvSpPr>
              <p:cNvPr id="129" name="TextBox 128">
                <a:extLst>
                  <a:ext uri="{FF2B5EF4-FFF2-40B4-BE49-F238E27FC236}">
                    <a16:creationId xmlns:a16="http://schemas.microsoft.com/office/drawing/2014/main" id="{80F91580-84D2-9740-B18F-237540DD256C}"/>
                  </a:ext>
                </a:extLst>
              </p:cNvPr>
              <p:cNvSpPr txBox="1"/>
              <p:nvPr/>
            </p:nvSpPr>
            <p:spPr>
              <a:xfrm>
                <a:off x="4445609" y="3978977"/>
                <a:ext cx="625492"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Projects</a:t>
                </a:r>
              </a:p>
            </p:txBody>
          </p:sp>
          <p:pic>
            <p:nvPicPr>
              <p:cNvPr id="130" name="Picture 129">
                <a:extLst>
                  <a:ext uri="{FF2B5EF4-FFF2-40B4-BE49-F238E27FC236}">
                    <a16:creationId xmlns:a16="http://schemas.microsoft.com/office/drawing/2014/main" id="{34168983-9195-2840-AAD4-C8EC01302F0E}"/>
                  </a:ext>
                </a:extLst>
              </p:cNvPr>
              <p:cNvPicPr>
                <a:picLocks noChangeAspect="1"/>
              </p:cNvPicPr>
              <p:nvPr/>
            </p:nvPicPr>
            <p:blipFill>
              <a:blip r:embed="rId16"/>
              <a:stretch>
                <a:fillRect/>
              </a:stretch>
            </p:blipFill>
            <p:spPr>
              <a:xfrm>
                <a:off x="5661023" y="3625505"/>
                <a:ext cx="369333" cy="369333"/>
              </a:xfrm>
              <a:prstGeom prst="rect">
                <a:avLst/>
              </a:prstGeom>
              <a:solidFill>
                <a:schemeClr val="tx2">
                  <a:lumMod val="75000"/>
                </a:schemeClr>
              </a:solidFill>
            </p:spPr>
          </p:pic>
          <p:sp>
            <p:nvSpPr>
              <p:cNvPr id="131" name="TextBox 130">
                <a:extLst>
                  <a:ext uri="{FF2B5EF4-FFF2-40B4-BE49-F238E27FC236}">
                    <a16:creationId xmlns:a16="http://schemas.microsoft.com/office/drawing/2014/main" id="{33D30742-A167-7F46-8387-79EE6202ABF2}"/>
                  </a:ext>
                </a:extLst>
              </p:cNvPr>
              <p:cNvSpPr txBox="1"/>
              <p:nvPr/>
            </p:nvSpPr>
            <p:spPr>
              <a:xfrm>
                <a:off x="5383801" y="3978977"/>
                <a:ext cx="973343"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Collaborations</a:t>
                </a:r>
              </a:p>
            </p:txBody>
          </p:sp>
          <p:pic>
            <p:nvPicPr>
              <p:cNvPr id="132" name="Picture 131">
                <a:extLst>
                  <a:ext uri="{FF2B5EF4-FFF2-40B4-BE49-F238E27FC236}">
                    <a16:creationId xmlns:a16="http://schemas.microsoft.com/office/drawing/2014/main" id="{C6A91F51-9B2E-C54F-BF17-B8B8BDD789F6}"/>
                  </a:ext>
                </a:extLst>
              </p:cNvPr>
              <p:cNvPicPr>
                <a:picLocks noChangeAspect="1"/>
              </p:cNvPicPr>
              <p:nvPr/>
            </p:nvPicPr>
            <p:blipFill>
              <a:blip r:embed="rId17"/>
              <a:stretch>
                <a:fillRect/>
              </a:stretch>
            </p:blipFill>
            <p:spPr>
              <a:xfrm>
                <a:off x="6545890" y="3623540"/>
                <a:ext cx="355600" cy="406400"/>
              </a:xfrm>
              <a:prstGeom prst="rect">
                <a:avLst/>
              </a:prstGeom>
              <a:solidFill>
                <a:schemeClr val="tx2">
                  <a:lumMod val="75000"/>
                </a:schemeClr>
              </a:solidFill>
            </p:spPr>
          </p:pic>
          <p:sp>
            <p:nvSpPr>
              <p:cNvPr id="133" name="TextBox 132">
                <a:extLst>
                  <a:ext uri="{FF2B5EF4-FFF2-40B4-BE49-F238E27FC236}">
                    <a16:creationId xmlns:a16="http://schemas.microsoft.com/office/drawing/2014/main" id="{61024DD6-044C-BE4B-B140-EC1FB70F62EF}"/>
                  </a:ext>
                </a:extLst>
              </p:cNvPr>
              <p:cNvSpPr txBox="1"/>
              <p:nvPr/>
            </p:nvSpPr>
            <p:spPr>
              <a:xfrm>
                <a:off x="6368071" y="4007130"/>
                <a:ext cx="880369"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Notifications</a:t>
                </a:r>
              </a:p>
            </p:txBody>
          </p:sp>
          <p:pic>
            <p:nvPicPr>
              <p:cNvPr id="134" name="Picture 133">
                <a:extLst>
                  <a:ext uri="{FF2B5EF4-FFF2-40B4-BE49-F238E27FC236}">
                    <a16:creationId xmlns:a16="http://schemas.microsoft.com/office/drawing/2014/main" id="{FEFD7BD4-139A-D241-B1BF-A74FDE16F1C8}"/>
                  </a:ext>
                </a:extLst>
              </p:cNvPr>
              <p:cNvPicPr>
                <a:picLocks noChangeAspect="1"/>
              </p:cNvPicPr>
              <p:nvPr/>
            </p:nvPicPr>
            <p:blipFill>
              <a:blip r:embed="rId18"/>
              <a:stretch>
                <a:fillRect/>
              </a:stretch>
            </p:blipFill>
            <p:spPr>
              <a:xfrm>
                <a:off x="7398083" y="3592021"/>
                <a:ext cx="443891" cy="443891"/>
              </a:xfrm>
              <a:prstGeom prst="rect">
                <a:avLst/>
              </a:prstGeom>
              <a:solidFill>
                <a:schemeClr val="tx2">
                  <a:lumMod val="75000"/>
                </a:schemeClr>
              </a:solidFill>
            </p:spPr>
          </p:pic>
          <p:sp>
            <p:nvSpPr>
              <p:cNvPr id="135" name="TextBox 134">
                <a:extLst>
                  <a:ext uri="{FF2B5EF4-FFF2-40B4-BE49-F238E27FC236}">
                    <a16:creationId xmlns:a16="http://schemas.microsoft.com/office/drawing/2014/main" id="{C22AEE5B-B05D-C84E-BA01-6AEB24705845}"/>
                  </a:ext>
                </a:extLst>
              </p:cNvPr>
              <p:cNvSpPr txBox="1"/>
              <p:nvPr/>
            </p:nvSpPr>
            <p:spPr>
              <a:xfrm>
                <a:off x="7270291" y="4001557"/>
                <a:ext cx="862737"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Connections</a:t>
                </a:r>
              </a:p>
            </p:txBody>
          </p:sp>
        </p:grpSp>
        <p:sp>
          <p:nvSpPr>
            <p:cNvPr id="36" name="TextBox 35">
              <a:extLst>
                <a:ext uri="{FF2B5EF4-FFF2-40B4-BE49-F238E27FC236}">
                  <a16:creationId xmlns:a16="http://schemas.microsoft.com/office/drawing/2014/main" id="{22C92893-8EF6-9F40-A4D7-8012F65F5777}"/>
                </a:ext>
              </a:extLst>
            </p:cNvPr>
            <p:cNvSpPr txBox="1"/>
            <p:nvPr/>
          </p:nvSpPr>
          <p:spPr>
            <a:xfrm>
              <a:off x="2769738" y="3762304"/>
              <a:ext cx="1159292" cy="41575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Common Services</a:t>
              </a:r>
            </a:p>
            <a:p>
              <a:pPr hangingPunct="1">
                <a:defRPr/>
              </a:pPr>
              <a:r>
                <a:rPr lang="en-US" sz="1051" dirty="0">
                  <a:solidFill>
                    <a:prstClr val="white"/>
                  </a:solidFill>
                  <a:latin typeface="Calibri" panose="020F0502020204030204"/>
                </a:rPr>
                <a:t>[dependencies]</a:t>
              </a:r>
            </a:p>
          </p:txBody>
        </p:sp>
      </p:grpSp>
      <p:pic>
        <p:nvPicPr>
          <p:cNvPr id="38" name="Picture 37">
            <a:extLst>
              <a:ext uri="{FF2B5EF4-FFF2-40B4-BE49-F238E27FC236}">
                <a16:creationId xmlns:a16="http://schemas.microsoft.com/office/drawing/2014/main" id="{5326EB19-3CC4-CD4D-93E2-65C0A6DC6D56}"/>
              </a:ext>
            </a:extLst>
          </p:cNvPr>
          <p:cNvPicPr>
            <a:picLocks noChangeAspect="1"/>
          </p:cNvPicPr>
          <p:nvPr/>
        </p:nvPicPr>
        <p:blipFill>
          <a:blip r:embed="rId19"/>
          <a:stretch>
            <a:fillRect/>
          </a:stretch>
        </p:blipFill>
        <p:spPr>
          <a:xfrm>
            <a:off x="8865387" y="3698487"/>
            <a:ext cx="443891" cy="343131"/>
          </a:xfrm>
          <a:prstGeom prst="rect">
            <a:avLst/>
          </a:prstGeom>
        </p:spPr>
      </p:pic>
      <p:grpSp>
        <p:nvGrpSpPr>
          <p:cNvPr id="9" name="Group 8">
            <a:extLst>
              <a:ext uri="{FF2B5EF4-FFF2-40B4-BE49-F238E27FC236}">
                <a16:creationId xmlns:a16="http://schemas.microsoft.com/office/drawing/2014/main" id="{573F7C89-EA04-3D4A-AB91-09D41BCD4477}"/>
              </a:ext>
            </a:extLst>
          </p:cNvPr>
          <p:cNvGrpSpPr/>
          <p:nvPr/>
        </p:nvGrpSpPr>
        <p:grpSpPr>
          <a:xfrm>
            <a:off x="8035386" y="3651795"/>
            <a:ext cx="643125" cy="589646"/>
            <a:chOff x="8863954" y="3676168"/>
            <a:chExt cx="643125" cy="589645"/>
          </a:xfrm>
        </p:grpSpPr>
        <p:pic>
          <p:nvPicPr>
            <p:cNvPr id="8" name="Picture 7">
              <a:extLst>
                <a:ext uri="{FF2B5EF4-FFF2-40B4-BE49-F238E27FC236}">
                  <a16:creationId xmlns:a16="http://schemas.microsoft.com/office/drawing/2014/main" id="{DD36E238-31DB-2C42-82B2-6E9FF97BCFF4}"/>
                </a:ext>
              </a:extLst>
            </p:cNvPr>
            <p:cNvPicPr>
              <a:picLocks noChangeAspect="1"/>
            </p:cNvPicPr>
            <p:nvPr/>
          </p:nvPicPr>
          <p:blipFill>
            <a:blip r:embed="rId20"/>
            <a:stretch>
              <a:fillRect/>
            </a:stretch>
          </p:blipFill>
          <p:spPr>
            <a:xfrm>
              <a:off x="8989797" y="3676168"/>
              <a:ext cx="431221" cy="392719"/>
            </a:xfrm>
            <a:prstGeom prst="rect">
              <a:avLst/>
            </a:prstGeom>
          </p:spPr>
        </p:pic>
        <p:sp>
          <p:nvSpPr>
            <p:cNvPr id="40" name="TextBox 39">
              <a:extLst>
                <a:ext uri="{FF2B5EF4-FFF2-40B4-BE49-F238E27FC236}">
                  <a16:creationId xmlns:a16="http://schemas.microsoft.com/office/drawing/2014/main" id="{295964B1-C012-0542-85D3-E58328FB5DE4}"/>
                </a:ext>
              </a:extLst>
            </p:cNvPr>
            <p:cNvSpPr txBox="1"/>
            <p:nvPr/>
          </p:nvSpPr>
          <p:spPr>
            <a:xfrm>
              <a:off x="8863954" y="4011769"/>
              <a:ext cx="643125"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Refinery</a:t>
              </a:r>
            </a:p>
          </p:txBody>
        </p:sp>
      </p:grpSp>
      <p:sp>
        <p:nvSpPr>
          <p:cNvPr id="42" name="TextBox 41">
            <a:extLst>
              <a:ext uri="{FF2B5EF4-FFF2-40B4-BE49-F238E27FC236}">
                <a16:creationId xmlns:a16="http://schemas.microsoft.com/office/drawing/2014/main" id="{A5D24001-24B6-6245-BAED-44744FE98AE3}"/>
              </a:ext>
            </a:extLst>
          </p:cNvPr>
          <p:cNvSpPr txBox="1"/>
          <p:nvPr/>
        </p:nvSpPr>
        <p:spPr>
          <a:xfrm>
            <a:off x="7930755" y="632502"/>
            <a:ext cx="3620030"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example:  Governed Data Science Pattern</a:t>
            </a:r>
          </a:p>
        </p:txBody>
      </p:sp>
    </p:spTree>
    <p:extLst>
      <p:ext uri="{BB962C8B-B14F-4D97-AF65-F5344CB8AC3E}">
        <p14:creationId xmlns:p14="http://schemas.microsoft.com/office/powerpoint/2010/main" val="3188215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down)">
                                      <p:cBhvr>
                                        <p:cTn id="8" dur="10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1" decel="5000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1000"/>
                            </p:stCondLst>
                            <p:childTnLst>
                              <p:par>
                                <p:cTn id="19" presetID="5" presetClass="entr" presetSubtype="5" fill="hold" nodeType="after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checkerboard(down)">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p:tgtEl>
                                          <p:spTgt spid="5"/>
                                        </p:tgtEl>
                                        <p:attrNameLst>
                                          <p:attrName>ppt_y</p:attrName>
                                        </p:attrNameLst>
                                      </p:cBhvr>
                                      <p:tavLst>
                                        <p:tav tm="0">
                                          <p:val>
                                            <p:strVal val="#ppt_y-#ppt_h*1.125000"/>
                                          </p:val>
                                        </p:tav>
                                        <p:tav tm="100000">
                                          <p:val>
                                            <p:strVal val="#ppt_y"/>
                                          </p:val>
                                        </p:tav>
                                      </p:tavLst>
                                    </p:anim>
                                    <p:animEffect transition="in" filter="wipe(down)">
                                      <p:cBhvr>
                                        <p:cTn id="27" dur="1000"/>
                                        <p:tgtEl>
                                          <p:spTgt spid="5"/>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p:tgtEl>
                                          <p:spTgt spid="33"/>
                                        </p:tgtEl>
                                        <p:attrNameLst>
                                          <p:attrName>ppt_y</p:attrName>
                                        </p:attrNameLst>
                                      </p:cBhvr>
                                      <p:tavLst>
                                        <p:tav tm="0">
                                          <p:val>
                                            <p:strVal val="#ppt_y-#ppt_h*1.125000"/>
                                          </p:val>
                                        </p:tav>
                                        <p:tav tm="100000">
                                          <p:val>
                                            <p:strVal val="#ppt_y"/>
                                          </p:val>
                                        </p:tav>
                                      </p:tavLst>
                                    </p:anim>
                                    <p:animEffect transition="in" filter="wipe(down)">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1000"/>
                                        <p:tgtEl>
                                          <p:spTgt spid="6"/>
                                        </p:tgtEl>
                                        <p:attrNameLst>
                                          <p:attrName>ppt_y</p:attrName>
                                        </p:attrNameLst>
                                      </p:cBhvr>
                                      <p:tavLst>
                                        <p:tav tm="0">
                                          <p:val>
                                            <p:strVal val="#ppt_y-#ppt_h*1.125000"/>
                                          </p:val>
                                        </p:tav>
                                        <p:tav tm="100000">
                                          <p:val>
                                            <p:strVal val="#ppt_y"/>
                                          </p:val>
                                        </p:tav>
                                      </p:tavLst>
                                    </p:anim>
                                    <p:animEffect transition="in" filter="wipe(down)">
                                      <p:cBhvr>
                                        <p:cTn id="37" dur="1000"/>
                                        <p:tgtEl>
                                          <p:spTgt spid="6"/>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1000"/>
                                        <p:tgtEl>
                                          <p:spTgt spid="35"/>
                                        </p:tgtEl>
                                        <p:attrNameLst>
                                          <p:attrName>ppt_y</p:attrName>
                                        </p:attrNameLst>
                                      </p:cBhvr>
                                      <p:tavLst>
                                        <p:tav tm="0">
                                          <p:val>
                                            <p:strVal val="#ppt_y-#ppt_h*1.125000"/>
                                          </p:val>
                                        </p:tav>
                                        <p:tav tm="100000">
                                          <p:val>
                                            <p:strVal val="#ppt_y"/>
                                          </p:val>
                                        </p:tav>
                                      </p:tavLst>
                                    </p:anim>
                                    <p:animEffect transition="in" filter="wipe(down)">
                                      <p:cBhvr>
                                        <p:cTn id="41" dur="10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9" fill="hold" nodeType="click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1000" fill="hold"/>
                                        <p:tgtEl>
                                          <p:spTgt spid="38"/>
                                        </p:tgtEl>
                                        <p:attrNameLst>
                                          <p:attrName>ppt_x</p:attrName>
                                        </p:attrNameLst>
                                      </p:cBhvr>
                                      <p:tavLst>
                                        <p:tav tm="0">
                                          <p:val>
                                            <p:strVal val="0-#ppt_w/2"/>
                                          </p:val>
                                        </p:tav>
                                        <p:tav tm="100000">
                                          <p:val>
                                            <p:strVal val="#ppt_x"/>
                                          </p:val>
                                        </p:tav>
                                      </p:tavLst>
                                    </p:anim>
                                    <p:anim calcmode="lin" valueType="num">
                                      <p:cBhvr additive="base">
                                        <p:cTn id="47"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checkerboard(across)">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dirty="0">
                <a:solidFill>
                  <a:prstClr val="white"/>
                </a:solidFill>
                <a:latin typeface="Calibri Light" panose="020F0302020204030204"/>
              </a:rPr>
              <a:t>Plug-n-play with add-on services</a:t>
            </a:r>
          </a:p>
        </p:txBody>
      </p:sp>
      <p:grpSp>
        <p:nvGrpSpPr>
          <p:cNvPr id="2" name="Group 1">
            <a:extLst>
              <a:ext uri="{FF2B5EF4-FFF2-40B4-BE49-F238E27FC236}">
                <a16:creationId xmlns:a16="http://schemas.microsoft.com/office/drawing/2014/main" id="{F2DBBAD2-2270-4B48-A9F4-630AC15E6C97}"/>
              </a:ext>
            </a:extLst>
          </p:cNvPr>
          <p:cNvGrpSpPr/>
          <p:nvPr/>
        </p:nvGrpSpPr>
        <p:grpSpPr>
          <a:xfrm>
            <a:off x="2130637" y="4277097"/>
            <a:ext cx="7384503" cy="1909635"/>
            <a:chOff x="2130635" y="4277096"/>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231021" y="4994589"/>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130635" y="5645720"/>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696739" y="4277096"/>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229381" y="4341080"/>
              <a:ext cx="447480" cy="437691"/>
            </a:xfrm>
            <a:prstGeom prst="rect">
              <a:avLst/>
            </a:prstGeom>
          </p:spPr>
        </p:pic>
      </p:grpSp>
      <p:sp>
        <p:nvSpPr>
          <p:cNvPr id="68" name="Rectangle 67">
            <a:extLst>
              <a:ext uri="{FF2B5EF4-FFF2-40B4-BE49-F238E27FC236}">
                <a16:creationId xmlns:a16="http://schemas.microsoft.com/office/drawing/2014/main" id="{90B6A012-9CE0-7347-B990-D9B7882E9A8A}"/>
              </a:ext>
            </a:extLst>
          </p:cNvPr>
          <p:cNvSpPr/>
          <p:nvPr/>
        </p:nvSpPr>
        <p:spPr>
          <a:xfrm>
            <a:off x="2718257" y="2484851"/>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grpSp>
        <p:nvGrpSpPr>
          <p:cNvPr id="12" name="Group 11">
            <a:extLst>
              <a:ext uri="{FF2B5EF4-FFF2-40B4-BE49-F238E27FC236}">
                <a16:creationId xmlns:a16="http://schemas.microsoft.com/office/drawing/2014/main" id="{16171C73-53CE-664D-AD19-3DF55CA3CE9C}"/>
              </a:ext>
            </a:extLst>
          </p:cNvPr>
          <p:cNvGrpSpPr/>
          <p:nvPr/>
        </p:nvGrpSpPr>
        <p:grpSpPr>
          <a:xfrm>
            <a:off x="3357420" y="2569633"/>
            <a:ext cx="1554721" cy="806008"/>
            <a:chOff x="3357419" y="2569629"/>
            <a:chExt cx="1554721" cy="806007"/>
          </a:xfrm>
        </p:grpSpPr>
        <p:pic>
          <p:nvPicPr>
            <p:cNvPr id="124" name="Picture 123">
              <a:extLst>
                <a:ext uri="{FF2B5EF4-FFF2-40B4-BE49-F238E27FC236}">
                  <a16:creationId xmlns:a16="http://schemas.microsoft.com/office/drawing/2014/main" id="{F83B2D59-D14D-CD4C-A943-97CCC9337069}"/>
                </a:ext>
              </a:extLst>
            </p:cNvPr>
            <p:cNvPicPr>
              <a:picLocks noChangeAspect="1"/>
            </p:cNvPicPr>
            <p:nvPr/>
          </p:nvPicPr>
          <p:blipFill>
            <a:blip r:embed="rId12"/>
            <a:stretch>
              <a:fillRect/>
            </a:stretch>
          </p:blipFill>
          <p:spPr>
            <a:xfrm>
              <a:off x="3489547" y="2569629"/>
              <a:ext cx="404989" cy="404989"/>
            </a:xfrm>
            <a:prstGeom prst="rect">
              <a:avLst/>
            </a:prstGeom>
          </p:spPr>
        </p:pic>
        <p:sp>
          <p:nvSpPr>
            <p:cNvPr id="125" name="TextBox 124">
              <a:extLst>
                <a:ext uri="{FF2B5EF4-FFF2-40B4-BE49-F238E27FC236}">
                  <a16:creationId xmlns:a16="http://schemas.microsoft.com/office/drawing/2014/main" id="{A8769E2F-E724-2F4D-9919-E3BF4787CD3C}"/>
                </a:ext>
              </a:extLst>
            </p:cNvPr>
            <p:cNvSpPr txBox="1"/>
            <p:nvPr/>
          </p:nvSpPr>
          <p:spPr>
            <a:xfrm>
              <a:off x="3357419" y="3006304"/>
              <a:ext cx="1554721" cy="369332"/>
            </a:xfrm>
            <a:prstGeom prst="rect">
              <a:avLst/>
            </a:prstGeom>
            <a:noFill/>
          </p:spPr>
          <p:txBody>
            <a:bodyPr wrap="none" rtlCol="0">
              <a:spAutoFit/>
            </a:bodyPr>
            <a:lstStyle/>
            <a:p>
              <a:pPr hangingPunct="1">
                <a:defRPr/>
              </a:pPr>
              <a:r>
                <a:rPr lang="en-US" dirty="0">
                  <a:solidFill>
                    <a:prstClr val="white"/>
                  </a:solidFill>
                  <a:latin typeface="Calibri" panose="020F0502020204030204"/>
                </a:rPr>
                <a:t>Watson Studio</a:t>
              </a:r>
            </a:p>
          </p:txBody>
        </p:sp>
      </p:grpSp>
      <p:grpSp>
        <p:nvGrpSpPr>
          <p:cNvPr id="13" name="Group 12">
            <a:extLst>
              <a:ext uri="{FF2B5EF4-FFF2-40B4-BE49-F238E27FC236}">
                <a16:creationId xmlns:a16="http://schemas.microsoft.com/office/drawing/2014/main" id="{39E8D97C-9C74-4C43-B6D1-313910F40CEF}"/>
              </a:ext>
            </a:extLst>
          </p:cNvPr>
          <p:cNvGrpSpPr/>
          <p:nvPr/>
        </p:nvGrpSpPr>
        <p:grpSpPr>
          <a:xfrm>
            <a:off x="5312769" y="2545327"/>
            <a:ext cx="1129412" cy="845700"/>
            <a:chOff x="5312766" y="2545324"/>
            <a:chExt cx="1129411" cy="845699"/>
          </a:xfrm>
        </p:grpSpPr>
        <p:pic>
          <p:nvPicPr>
            <p:cNvPr id="5" name="Picture 4">
              <a:extLst>
                <a:ext uri="{FF2B5EF4-FFF2-40B4-BE49-F238E27FC236}">
                  <a16:creationId xmlns:a16="http://schemas.microsoft.com/office/drawing/2014/main" id="{3B000B7D-F02C-FD46-B739-D3482BFB4322}"/>
                </a:ext>
              </a:extLst>
            </p:cNvPr>
            <p:cNvPicPr>
              <a:picLocks noChangeAspect="1"/>
            </p:cNvPicPr>
            <p:nvPr/>
          </p:nvPicPr>
          <p:blipFill>
            <a:blip r:embed="rId13"/>
            <a:stretch>
              <a:fillRect/>
            </a:stretch>
          </p:blipFill>
          <p:spPr>
            <a:xfrm>
              <a:off x="5569324" y="2545324"/>
              <a:ext cx="602297" cy="602297"/>
            </a:xfrm>
            <a:prstGeom prst="rect">
              <a:avLst/>
            </a:prstGeom>
          </p:spPr>
        </p:pic>
        <p:sp>
          <p:nvSpPr>
            <p:cNvPr id="33" name="TextBox 32">
              <a:extLst>
                <a:ext uri="{FF2B5EF4-FFF2-40B4-BE49-F238E27FC236}">
                  <a16:creationId xmlns:a16="http://schemas.microsoft.com/office/drawing/2014/main" id="{5CED8633-ED8F-EB4C-BEA3-0713036A68D3}"/>
                </a:ext>
              </a:extLst>
            </p:cNvPr>
            <p:cNvSpPr txBox="1"/>
            <p:nvPr/>
          </p:nvSpPr>
          <p:spPr>
            <a:xfrm>
              <a:off x="5312766" y="3052469"/>
              <a:ext cx="1129411"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ML</a:t>
              </a:r>
            </a:p>
          </p:txBody>
        </p:sp>
      </p:grpSp>
      <p:grpSp>
        <p:nvGrpSpPr>
          <p:cNvPr id="10" name="Group 9">
            <a:extLst>
              <a:ext uri="{FF2B5EF4-FFF2-40B4-BE49-F238E27FC236}">
                <a16:creationId xmlns:a16="http://schemas.microsoft.com/office/drawing/2014/main" id="{29EF79D6-FB30-0B48-95EC-308FB5B4C7E3}"/>
              </a:ext>
            </a:extLst>
          </p:cNvPr>
          <p:cNvGrpSpPr/>
          <p:nvPr/>
        </p:nvGrpSpPr>
        <p:grpSpPr>
          <a:xfrm>
            <a:off x="6808255" y="2579543"/>
            <a:ext cx="2456122" cy="808697"/>
            <a:chOff x="6808255" y="2579540"/>
            <a:chExt cx="2456123" cy="808696"/>
          </a:xfrm>
        </p:grpSpPr>
        <p:pic>
          <p:nvPicPr>
            <p:cNvPr id="6" name="Picture 5">
              <a:extLst>
                <a:ext uri="{FF2B5EF4-FFF2-40B4-BE49-F238E27FC236}">
                  <a16:creationId xmlns:a16="http://schemas.microsoft.com/office/drawing/2014/main" id="{DD11FE31-F7A8-5643-894D-A7635919DE96}"/>
                </a:ext>
              </a:extLst>
            </p:cNvPr>
            <p:cNvPicPr>
              <a:picLocks noChangeAspect="1"/>
            </p:cNvPicPr>
            <p:nvPr/>
          </p:nvPicPr>
          <p:blipFill>
            <a:blip r:embed="rId14"/>
            <a:stretch>
              <a:fillRect/>
            </a:stretch>
          </p:blipFill>
          <p:spPr>
            <a:xfrm>
              <a:off x="7701659" y="2579540"/>
              <a:ext cx="469900" cy="469900"/>
            </a:xfrm>
            <a:prstGeom prst="rect">
              <a:avLst/>
            </a:prstGeom>
          </p:spPr>
        </p:pic>
        <p:sp>
          <p:nvSpPr>
            <p:cNvPr id="35" name="TextBox 34">
              <a:extLst>
                <a:ext uri="{FF2B5EF4-FFF2-40B4-BE49-F238E27FC236}">
                  <a16:creationId xmlns:a16="http://schemas.microsoft.com/office/drawing/2014/main" id="{F11191DA-503B-F94B-9D7B-60D4629B69C6}"/>
                </a:ext>
              </a:extLst>
            </p:cNvPr>
            <p:cNvSpPr txBox="1"/>
            <p:nvPr/>
          </p:nvSpPr>
          <p:spPr>
            <a:xfrm>
              <a:off x="6808255" y="3049682"/>
              <a:ext cx="2456123"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Knowledge Catalog</a:t>
              </a:r>
            </a:p>
          </p:txBody>
        </p:sp>
      </p:grpSp>
      <p:grpSp>
        <p:nvGrpSpPr>
          <p:cNvPr id="11" name="Group 10">
            <a:extLst>
              <a:ext uri="{FF2B5EF4-FFF2-40B4-BE49-F238E27FC236}">
                <a16:creationId xmlns:a16="http://schemas.microsoft.com/office/drawing/2014/main" id="{14111BF6-C028-584D-8B5F-2967A45A062E}"/>
              </a:ext>
            </a:extLst>
          </p:cNvPr>
          <p:cNvGrpSpPr/>
          <p:nvPr/>
        </p:nvGrpSpPr>
        <p:grpSpPr>
          <a:xfrm>
            <a:off x="2696739" y="3568326"/>
            <a:ext cx="6799415" cy="692851"/>
            <a:chOff x="2696739" y="3568324"/>
            <a:chExt cx="6799414" cy="692850"/>
          </a:xfrm>
        </p:grpSpPr>
        <p:grpSp>
          <p:nvGrpSpPr>
            <p:cNvPr id="7" name="Group 6">
              <a:extLst>
                <a:ext uri="{FF2B5EF4-FFF2-40B4-BE49-F238E27FC236}">
                  <a16:creationId xmlns:a16="http://schemas.microsoft.com/office/drawing/2014/main" id="{58D22222-DF1A-B446-94DF-DCB571442B30}"/>
                </a:ext>
              </a:extLst>
            </p:cNvPr>
            <p:cNvGrpSpPr/>
            <p:nvPr/>
          </p:nvGrpSpPr>
          <p:grpSpPr>
            <a:xfrm>
              <a:off x="2696739" y="3568324"/>
              <a:ext cx="6799414" cy="692850"/>
              <a:chOff x="2696739" y="3568324"/>
              <a:chExt cx="6799414" cy="692850"/>
            </a:xfrm>
          </p:grpSpPr>
          <p:grpSp>
            <p:nvGrpSpPr>
              <p:cNvPr id="3" name="Group 2">
                <a:extLst>
                  <a:ext uri="{FF2B5EF4-FFF2-40B4-BE49-F238E27FC236}">
                    <a16:creationId xmlns:a16="http://schemas.microsoft.com/office/drawing/2014/main" id="{A5BDEDEE-96C0-3947-92CC-083DDE782C09}"/>
                  </a:ext>
                </a:extLst>
              </p:cNvPr>
              <p:cNvGrpSpPr/>
              <p:nvPr/>
            </p:nvGrpSpPr>
            <p:grpSpPr>
              <a:xfrm>
                <a:off x="2696739" y="3568324"/>
                <a:ext cx="6799414" cy="692850"/>
                <a:chOff x="2696739" y="3568324"/>
                <a:chExt cx="6799414" cy="692850"/>
              </a:xfrm>
            </p:grpSpPr>
            <p:sp>
              <p:nvSpPr>
                <p:cNvPr id="127" name="Rectangle 126">
                  <a:extLst>
                    <a:ext uri="{FF2B5EF4-FFF2-40B4-BE49-F238E27FC236}">
                      <a16:creationId xmlns:a16="http://schemas.microsoft.com/office/drawing/2014/main" id="{B837D347-D067-6845-B7A2-B741AA7D51C1}"/>
                    </a:ext>
                  </a:extLst>
                </p:cNvPr>
                <p:cNvSpPr/>
                <p:nvPr/>
              </p:nvSpPr>
              <p:spPr>
                <a:xfrm>
                  <a:off x="2696739" y="3568324"/>
                  <a:ext cx="6799414" cy="68595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pic>
              <p:nvPicPr>
                <p:cNvPr id="128" name="Picture 127">
                  <a:extLst>
                    <a:ext uri="{FF2B5EF4-FFF2-40B4-BE49-F238E27FC236}">
                      <a16:creationId xmlns:a16="http://schemas.microsoft.com/office/drawing/2014/main" id="{49A11A37-AE2F-F143-A965-0FF827DCA974}"/>
                    </a:ext>
                  </a:extLst>
                </p:cNvPr>
                <p:cNvPicPr>
                  <a:picLocks noChangeAspect="1"/>
                </p:cNvPicPr>
                <p:nvPr/>
              </p:nvPicPr>
              <p:blipFill>
                <a:blip r:embed="rId15"/>
                <a:stretch>
                  <a:fillRect/>
                </a:stretch>
              </p:blipFill>
              <p:spPr>
                <a:xfrm>
                  <a:off x="4547721" y="3646888"/>
                  <a:ext cx="421269" cy="369332"/>
                </a:xfrm>
                <a:prstGeom prst="rect">
                  <a:avLst/>
                </a:prstGeom>
                <a:solidFill>
                  <a:schemeClr val="tx2">
                    <a:lumMod val="75000"/>
                  </a:schemeClr>
                </a:solidFill>
              </p:spPr>
            </p:pic>
            <p:sp>
              <p:nvSpPr>
                <p:cNvPr id="129" name="TextBox 128">
                  <a:extLst>
                    <a:ext uri="{FF2B5EF4-FFF2-40B4-BE49-F238E27FC236}">
                      <a16:creationId xmlns:a16="http://schemas.microsoft.com/office/drawing/2014/main" id="{80F91580-84D2-9740-B18F-237540DD256C}"/>
                    </a:ext>
                  </a:extLst>
                </p:cNvPr>
                <p:cNvSpPr txBox="1"/>
                <p:nvPr/>
              </p:nvSpPr>
              <p:spPr>
                <a:xfrm>
                  <a:off x="4445609" y="3978977"/>
                  <a:ext cx="625492"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Projects</a:t>
                  </a:r>
                </a:p>
              </p:txBody>
            </p:sp>
            <p:pic>
              <p:nvPicPr>
                <p:cNvPr id="130" name="Picture 129">
                  <a:extLst>
                    <a:ext uri="{FF2B5EF4-FFF2-40B4-BE49-F238E27FC236}">
                      <a16:creationId xmlns:a16="http://schemas.microsoft.com/office/drawing/2014/main" id="{34168983-9195-2840-AAD4-C8EC01302F0E}"/>
                    </a:ext>
                  </a:extLst>
                </p:cNvPr>
                <p:cNvPicPr>
                  <a:picLocks noChangeAspect="1"/>
                </p:cNvPicPr>
                <p:nvPr/>
              </p:nvPicPr>
              <p:blipFill>
                <a:blip r:embed="rId16"/>
                <a:stretch>
                  <a:fillRect/>
                </a:stretch>
              </p:blipFill>
              <p:spPr>
                <a:xfrm>
                  <a:off x="5661023" y="3625505"/>
                  <a:ext cx="369333" cy="369333"/>
                </a:xfrm>
                <a:prstGeom prst="rect">
                  <a:avLst/>
                </a:prstGeom>
                <a:solidFill>
                  <a:schemeClr val="tx2">
                    <a:lumMod val="75000"/>
                  </a:schemeClr>
                </a:solidFill>
              </p:spPr>
            </p:pic>
            <p:sp>
              <p:nvSpPr>
                <p:cNvPr id="131" name="TextBox 130">
                  <a:extLst>
                    <a:ext uri="{FF2B5EF4-FFF2-40B4-BE49-F238E27FC236}">
                      <a16:creationId xmlns:a16="http://schemas.microsoft.com/office/drawing/2014/main" id="{33D30742-A167-7F46-8387-79EE6202ABF2}"/>
                    </a:ext>
                  </a:extLst>
                </p:cNvPr>
                <p:cNvSpPr txBox="1"/>
                <p:nvPr/>
              </p:nvSpPr>
              <p:spPr>
                <a:xfrm>
                  <a:off x="5383801" y="3978977"/>
                  <a:ext cx="973343"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Collaborations</a:t>
                  </a:r>
                </a:p>
              </p:txBody>
            </p:sp>
            <p:pic>
              <p:nvPicPr>
                <p:cNvPr id="132" name="Picture 131">
                  <a:extLst>
                    <a:ext uri="{FF2B5EF4-FFF2-40B4-BE49-F238E27FC236}">
                      <a16:creationId xmlns:a16="http://schemas.microsoft.com/office/drawing/2014/main" id="{C6A91F51-9B2E-C54F-BF17-B8B8BDD789F6}"/>
                    </a:ext>
                  </a:extLst>
                </p:cNvPr>
                <p:cNvPicPr>
                  <a:picLocks noChangeAspect="1"/>
                </p:cNvPicPr>
                <p:nvPr/>
              </p:nvPicPr>
              <p:blipFill>
                <a:blip r:embed="rId17"/>
                <a:stretch>
                  <a:fillRect/>
                </a:stretch>
              </p:blipFill>
              <p:spPr>
                <a:xfrm>
                  <a:off x="6545890" y="3623540"/>
                  <a:ext cx="355600" cy="406400"/>
                </a:xfrm>
                <a:prstGeom prst="rect">
                  <a:avLst/>
                </a:prstGeom>
                <a:solidFill>
                  <a:schemeClr val="tx2">
                    <a:lumMod val="75000"/>
                  </a:schemeClr>
                </a:solidFill>
              </p:spPr>
            </p:pic>
            <p:sp>
              <p:nvSpPr>
                <p:cNvPr id="133" name="TextBox 132">
                  <a:extLst>
                    <a:ext uri="{FF2B5EF4-FFF2-40B4-BE49-F238E27FC236}">
                      <a16:creationId xmlns:a16="http://schemas.microsoft.com/office/drawing/2014/main" id="{61024DD6-044C-BE4B-B140-EC1FB70F62EF}"/>
                    </a:ext>
                  </a:extLst>
                </p:cNvPr>
                <p:cNvSpPr txBox="1"/>
                <p:nvPr/>
              </p:nvSpPr>
              <p:spPr>
                <a:xfrm>
                  <a:off x="6368071" y="4007130"/>
                  <a:ext cx="880369"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Notifications</a:t>
                  </a:r>
                </a:p>
              </p:txBody>
            </p:sp>
            <p:pic>
              <p:nvPicPr>
                <p:cNvPr id="134" name="Picture 133">
                  <a:extLst>
                    <a:ext uri="{FF2B5EF4-FFF2-40B4-BE49-F238E27FC236}">
                      <a16:creationId xmlns:a16="http://schemas.microsoft.com/office/drawing/2014/main" id="{FEFD7BD4-139A-D241-B1BF-A74FDE16F1C8}"/>
                    </a:ext>
                  </a:extLst>
                </p:cNvPr>
                <p:cNvPicPr>
                  <a:picLocks noChangeAspect="1"/>
                </p:cNvPicPr>
                <p:nvPr/>
              </p:nvPicPr>
              <p:blipFill>
                <a:blip r:embed="rId18"/>
                <a:stretch>
                  <a:fillRect/>
                </a:stretch>
              </p:blipFill>
              <p:spPr>
                <a:xfrm>
                  <a:off x="7398083" y="3592021"/>
                  <a:ext cx="443891" cy="443891"/>
                </a:xfrm>
                <a:prstGeom prst="rect">
                  <a:avLst/>
                </a:prstGeom>
                <a:solidFill>
                  <a:schemeClr val="tx2">
                    <a:lumMod val="75000"/>
                  </a:schemeClr>
                </a:solidFill>
              </p:spPr>
            </p:pic>
            <p:sp>
              <p:nvSpPr>
                <p:cNvPr id="135" name="TextBox 134">
                  <a:extLst>
                    <a:ext uri="{FF2B5EF4-FFF2-40B4-BE49-F238E27FC236}">
                      <a16:creationId xmlns:a16="http://schemas.microsoft.com/office/drawing/2014/main" id="{C22AEE5B-B05D-C84E-BA01-6AEB24705845}"/>
                    </a:ext>
                  </a:extLst>
                </p:cNvPr>
                <p:cNvSpPr txBox="1"/>
                <p:nvPr/>
              </p:nvSpPr>
              <p:spPr>
                <a:xfrm>
                  <a:off x="7270291" y="4001557"/>
                  <a:ext cx="862737"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Connections</a:t>
                  </a:r>
                </a:p>
              </p:txBody>
            </p:sp>
          </p:grpSp>
          <p:sp>
            <p:nvSpPr>
              <p:cNvPr id="36" name="TextBox 35">
                <a:extLst>
                  <a:ext uri="{FF2B5EF4-FFF2-40B4-BE49-F238E27FC236}">
                    <a16:creationId xmlns:a16="http://schemas.microsoft.com/office/drawing/2014/main" id="{22C92893-8EF6-9F40-A4D7-8012F65F5777}"/>
                  </a:ext>
                </a:extLst>
              </p:cNvPr>
              <p:cNvSpPr txBox="1"/>
              <p:nvPr/>
            </p:nvSpPr>
            <p:spPr>
              <a:xfrm>
                <a:off x="2769738" y="3762304"/>
                <a:ext cx="1159292" cy="41575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Common Services</a:t>
                </a:r>
              </a:p>
              <a:p>
                <a:pPr hangingPunct="1">
                  <a:defRPr/>
                </a:pPr>
                <a:r>
                  <a:rPr lang="en-US" sz="1051" dirty="0">
                    <a:solidFill>
                      <a:prstClr val="white"/>
                    </a:solidFill>
                    <a:latin typeface="Calibri" panose="020F0502020204030204"/>
                  </a:rPr>
                  <a:t>[dependencies]</a:t>
                </a:r>
              </a:p>
            </p:txBody>
          </p:sp>
        </p:grpSp>
        <p:pic>
          <p:nvPicPr>
            <p:cNvPr id="38" name="Picture 37">
              <a:extLst>
                <a:ext uri="{FF2B5EF4-FFF2-40B4-BE49-F238E27FC236}">
                  <a16:creationId xmlns:a16="http://schemas.microsoft.com/office/drawing/2014/main" id="{5326EB19-3CC4-CD4D-93E2-65C0A6DC6D56}"/>
                </a:ext>
              </a:extLst>
            </p:cNvPr>
            <p:cNvPicPr>
              <a:picLocks noChangeAspect="1"/>
            </p:cNvPicPr>
            <p:nvPr/>
          </p:nvPicPr>
          <p:blipFill>
            <a:blip r:embed="rId19"/>
            <a:stretch>
              <a:fillRect/>
            </a:stretch>
          </p:blipFill>
          <p:spPr>
            <a:xfrm>
              <a:off x="8865386" y="3698486"/>
              <a:ext cx="443891" cy="343131"/>
            </a:xfrm>
            <a:prstGeom prst="rect">
              <a:avLst/>
            </a:prstGeom>
          </p:spPr>
        </p:pic>
        <p:grpSp>
          <p:nvGrpSpPr>
            <p:cNvPr id="9" name="Group 8">
              <a:extLst>
                <a:ext uri="{FF2B5EF4-FFF2-40B4-BE49-F238E27FC236}">
                  <a16:creationId xmlns:a16="http://schemas.microsoft.com/office/drawing/2014/main" id="{573F7C89-EA04-3D4A-AB91-09D41BCD4477}"/>
                </a:ext>
              </a:extLst>
            </p:cNvPr>
            <p:cNvGrpSpPr/>
            <p:nvPr/>
          </p:nvGrpSpPr>
          <p:grpSpPr>
            <a:xfrm>
              <a:off x="8035385" y="3651795"/>
              <a:ext cx="643125" cy="589645"/>
              <a:chOff x="8863954" y="3676168"/>
              <a:chExt cx="643125" cy="589645"/>
            </a:xfrm>
          </p:grpSpPr>
          <p:pic>
            <p:nvPicPr>
              <p:cNvPr id="8" name="Picture 7">
                <a:extLst>
                  <a:ext uri="{FF2B5EF4-FFF2-40B4-BE49-F238E27FC236}">
                    <a16:creationId xmlns:a16="http://schemas.microsoft.com/office/drawing/2014/main" id="{DD36E238-31DB-2C42-82B2-6E9FF97BCFF4}"/>
                  </a:ext>
                </a:extLst>
              </p:cNvPr>
              <p:cNvPicPr>
                <a:picLocks noChangeAspect="1"/>
              </p:cNvPicPr>
              <p:nvPr/>
            </p:nvPicPr>
            <p:blipFill>
              <a:blip r:embed="rId20"/>
              <a:stretch>
                <a:fillRect/>
              </a:stretch>
            </p:blipFill>
            <p:spPr>
              <a:xfrm>
                <a:off x="8989797" y="3676168"/>
                <a:ext cx="431221" cy="392719"/>
              </a:xfrm>
              <a:prstGeom prst="rect">
                <a:avLst/>
              </a:prstGeom>
            </p:spPr>
          </p:pic>
          <p:sp>
            <p:nvSpPr>
              <p:cNvPr id="40" name="TextBox 39">
                <a:extLst>
                  <a:ext uri="{FF2B5EF4-FFF2-40B4-BE49-F238E27FC236}">
                    <a16:creationId xmlns:a16="http://schemas.microsoft.com/office/drawing/2014/main" id="{295964B1-C012-0542-85D3-E58328FB5DE4}"/>
                  </a:ext>
                </a:extLst>
              </p:cNvPr>
              <p:cNvSpPr txBox="1"/>
              <p:nvPr/>
            </p:nvSpPr>
            <p:spPr>
              <a:xfrm>
                <a:off x="8863954" y="4011769"/>
                <a:ext cx="643125"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Refinery</a:t>
                </a:r>
              </a:p>
            </p:txBody>
          </p:sp>
        </p:grpSp>
      </p:grpSp>
      <p:sp>
        <p:nvSpPr>
          <p:cNvPr id="14" name="TextBox 13">
            <a:extLst>
              <a:ext uri="{FF2B5EF4-FFF2-40B4-BE49-F238E27FC236}">
                <a16:creationId xmlns:a16="http://schemas.microsoft.com/office/drawing/2014/main" id="{C858E702-00FB-6048-AD10-765E357321CD}"/>
              </a:ext>
            </a:extLst>
          </p:cNvPr>
          <p:cNvSpPr txBox="1"/>
          <p:nvPr/>
        </p:nvSpPr>
        <p:spPr>
          <a:xfrm>
            <a:off x="7507251" y="786390"/>
            <a:ext cx="3376822"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deploy in whatever  order you need to</a:t>
            </a:r>
          </a:p>
        </p:txBody>
      </p:sp>
      <p:sp>
        <p:nvSpPr>
          <p:cNvPr id="47" name="TextBox 46">
            <a:extLst>
              <a:ext uri="{FF2B5EF4-FFF2-40B4-BE49-F238E27FC236}">
                <a16:creationId xmlns:a16="http://schemas.microsoft.com/office/drawing/2014/main" id="{7D8FCD31-3939-F04D-8027-9348511101F9}"/>
              </a:ext>
            </a:extLst>
          </p:cNvPr>
          <p:cNvSpPr txBox="1"/>
          <p:nvPr/>
        </p:nvSpPr>
        <p:spPr>
          <a:xfrm>
            <a:off x="442225" y="1805376"/>
            <a:ext cx="1287404"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and scale out</a:t>
            </a:r>
          </a:p>
        </p:txBody>
      </p:sp>
    </p:spTree>
    <p:extLst>
      <p:ext uri="{BB962C8B-B14F-4D97-AF65-F5344CB8AC3E}">
        <p14:creationId xmlns:p14="http://schemas.microsoft.com/office/powerpoint/2010/main" val="42895040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linds(horizontal)">
                                      <p:cBhvr>
                                        <p:cTn id="7" dur="500"/>
                                        <p:tgtEl>
                                          <p:spTgt spid="68"/>
                                        </p:tgtEl>
                                      </p:cBhvr>
                                    </p:animEffect>
                                  </p:childTnLst>
                                </p:cTn>
                              </p:par>
                            </p:childTnLst>
                          </p:cTn>
                        </p:par>
                        <p:par>
                          <p:cTn id="8" fill="hold">
                            <p:stCondLst>
                              <p:cond delay="500"/>
                            </p:stCondLst>
                            <p:childTnLst>
                              <p:par>
                                <p:cTn id="9" presetID="2" presetClass="entr" presetSubtype="3"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9"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000" fill="hold"/>
                                        <p:tgtEl>
                                          <p:spTgt spid="13"/>
                                        </p:tgtEl>
                                        <p:attrNameLst>
                                          <p:attrName>ppt_x</p:attrName>
                                        </p:attrNameLst>
                                      </p:cBhvr>
                                      <p:tavLst>
                                        <p:tav tm="0">
                                          <p:val>
                                            <p:strVal val="#ppt_x"/>
                                          </p:val>
                                        </p:tav>
                                        <p:tav tm="100000">
                                          <p:val>
                                            <p:strVal val="#ppt_x"/>
                                          </p:val>
                                        </p:tav>
                                      </p:tavLst>
                                    </p:anim>
                                    <p:anim calcmode="lin" valueType="num">
                                      <p:cBhvr additive="base">
                                        <p:cTn id="28" dur="1000" fill="hold"/>
                                        <p:tgtEl>
                                          <p:spTgt spid="13"/>
                                        </p:tgtEl>
                                        <p:attrNameLst>
                                          <p:attrName>ppt_y</p:attrName>
                                        </p:attrNameLst>
                                      </p:cBhvr>
                                      <p:tavLst>
                                        <p:tav tm="0">
                                          <p:val>
                                            <p:strVal val="0-#ppt_h/2"/>
                                          </p:val>
                                        </p:tav>
                                        <p:tav tm="100000">
                                          <p:val>
                                            <p:strVal val="#ppt_y"/>
                                          </p:val>
                                        </p:tav>
                                      </p:tavLst>
                                    </p:anim>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grpId="1" nodeType="clickEffect">
                                  <p:stCondLst>
                                    <p:cond delay="0"/>
                                  </p:stCondLst>
                                  <p:childTnLst>
                                    <p:animScale>
                                      <p:cBhvr>
                                        <p:cTn id="35" dur="2000" fill="hold"/>
                                        <p:tgtEl>
                                          <p:spTgt spid="68"/>
                                        </p:tgtEl>
                                      </p:cBhvr>
                                      <p:by x="120000" y="120000"/>
                                    </p:animScale>
                                  </p:childTnLst>
                                </p:cTn>
                              </p:par>
                              <p:par>
                                <p:cTn id="36" presetID="6" presetClass="emph" presetSubtype="0" fill="hold" nodeType="withEffect">
                                  <p:stCondLst>
                                    <p:cond delay="0"/>
                                  </p:stCondLst>
                                  <p:childTnLst>
                                    <p:animScale>
                                      <p:cBhvr>
                                        <p:cTn id="37" dur="2000" fill="hold"/>
                                        <p:tgtEl>
                                          <p:spTgt spid="12"/>
                                        </p:tgtEl>
                                      </p:cBhvr>
                                      <p:by x="120000" y="120000"/>
                                    </p:animScale>
                                  </p:childTnLst>
                                </p:cTn>
                              </p:par>
                              <p:par>
                                <p:cTn id="38" presetID="6" presetClass="emph" presetSubtype="0" fill="hold" nodeType="withEffect">
                                  <p:stCondLst>
                                    <p:cond delay="0"/>
                                  </p:stCondLst>
                                  <p:childTnLst>
                                    <p:animScale>
                                      <p:cBhvr>
                                        <p:cTn id="39" dur="2000" fill="hold"/>
                                        <p:tgtEl>
                                          <p:spTgt spid="13"/>
                                        </p:tgtEl>
                                      </p:cBhvr>
                                      <p:by x="120000" y="120000"/>
                                    </p:animScale>
                                  </p:childTnLst>
                                </p:cTn>
                              </p:par>
                              <p:par>
                                <p:cTn id="40" presetID="6" presetClass="emph" presetSubtype="0" fill="hold" nodeType="withEffect">
                                  <p:stCondLst>
                                    <p:cond delay="0"/>
                                  </p:stCondLst>
                                  <p:childTnLst>
                                    <p:animScale>
                                      <p:cBhvr>
                                        <p:cTn id="41" dur="20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2B031F74-4CCA-7944-AC26-B7A9B78737B9}"/>
              </a:ext>
            </a:extLst>
          </p:cNvPr>
          <p:cNvSpPr txBox="1">
            <a:spLocks/>
          </p:cNvSpPr>
          <p:nvPr/>
        </p:nvSpPr>
        <p:spPr>
          <a:xfrm>
            <a:off x="347718" y="103041"/>
            <a:ext cx="11406319" cy="437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dirty="0">
                <a:solidFill>
                  <a:prstClr val="white"/>
                </a:solidFill>
                <a:latin typeface="Calibri Light" panose="020F0302020204030204"/>
              </a:rPr>
              <a:t>Plug-n-play with add-on services</a:t>
            </a:r>
          </a:p>
        </p:txBody>
      </p:sp>
      <p:grpSp>
        <p:nvGrpSpPr>
          <p:cNvPr id="2" name="Group 1">
            <a:extLst>
              <a:ext uri="{FF2B5EF4-FFF2-40B4-BE49-F238E27FC236}">
                <a16:creationId xmlns:a16="http://schemas.microsoft.com/office/drawing/2014/main" id="{F2DBBAD2-2270-4B48-A9F4-630AC15E6C97}"/>
              </a:ext>
            </a:extLst>
          </p:cNvPr>
          <p:cNvGrpSpPr/>
          <p:nvPr/>
        </p:nvGrpSpPr>
        <p:grpSpPr>
          <a:xfrm>
            <a:off x="2130637" y="4277097"/>
            <a:ext cx="7384503" cy="1909635"/>
            <a:chOff x="2130635" y="4277096"/>
            <a:chExt cx="7384503" cy="1909635"/>
          </a:xfrm>
        </p:grpSpPr>
        <p:pic>
          <p:nvPicPr>
            <p:cNvPr id="70" name="Picture 69">
              <a:extLst>
                <a:ext uri="{FF2B5EF4-FFF2-40B4-BE49-F238E27FC236}">
                  <a16:creationId xmlns:a16="http://schemas.microsoft.com/office/drawing/2014/main" id="{128C8EB0-9342-2D4E-A876-29F3DA5072CC}"/>
                </a:ext>
              </a:extLst>
            </p:cNvPr>
            <p:cNvPicPr>
              <a:picLocks noChangeAspect="1"/>
            </p:cNvPicPr>
            <p:nvPr/>
          </p:nvPicPr>
          <p:blipFill rotWithShape="1">
            <a:blip r:embed="rId3">
              <a:extLst>
                <a:ext uri="{28A0092B-C50C-407E-A947-70E740481C1C}">
                  <a14:useLocalDpi xmlns:a14="http://schemas.microsoft.com/office/drawing/2010/main"/>
                </a:ext>
              </a:extLst>
            </a:blip>
            <a:srcRect t="-1135" b="-1"/>
            <a:stretch/>
          </p:blipFill>
          <p:spPr>
            <a:xfrm>
              <a:off x="2231021" y="4994589"/>
              <a:ext cx="445840" cy="349237"/>
            </a:xfrm>
            <a:prstGeom prst="rect">
              <a:avLst/>
            </a:prstGeom>
            <a:noFill/>
          </p:spPr>
        </p:pic>
        <p:pic>
          <p:nvPicPr>
            <p:cNvPr id="74" name="Picture 73">
              <a:extLst>
                <a:ext uri="{FF2B5EF4-FFF2-40B4-BE49-F238E27FC236}">
                  <a16:creationId xmlns:a16="http://schemas.microsoft.com/office/drawing/2014/main" id="{B363E668-D32E-9D41-9438-0F0FDC65AA42}"/>
                </a:ext>
              </a:extLst>
            </p:cNvPr>
            <p:cNvPicPr>
              <a:picLocks noChangeAspect="1"/>
            </p:cNvPicPr>
            <p:nvPr/>
          </p:nvPicPr>
          <p:blipFill>
            <a:blip r:embed="rId4"/>
            <a:stretch>
              <a:fillRect/>
            </a:stretch>
          </p:blipFill>
          <p:spPr>
            <a:xfrm>
              <a:off x="2130635" y="5645720"/>
              <a:ext cx="496114" cy="404836"/>
            </a:xfrm>
            <a:prstGeom prst="rect">
              <a:avLst/>
            </a:prstGeom>
          </p:spPr>
        </p:pic>
        <p:grpSp>
          <p:nvGrpSpPr>
            <p:cNvPr id="84" name="Group 83">
              <a:extLst>
                <a:ext uri="{FF2B5EF4-FFF2-40B4-BE49-F238E27FC236}">
                  <a16:creationId xmlns:a16="http://schemas.microsoft.com/office/drawing/2014/main" id="{75A9FDE8-7331-AF4D-AC44-AACCC66A5123}"/>
                </a:ext>
              </a:extLst>
            </p:cNvPr>
            <p:cNvGrpSpPr/>
            <p:nvPr/>
          </p:nvGrpSpPr>
          <p:grpSpPr>
            <a:xfrm>
              <a:off x="2696739" y="4277096"/>
              <a:ext cx="6818399" cy="1909635"/>
              <a:chOff x="2307997" y="4724357"/>
              <a:chExt cx="6818399" cy="1909635"/>
            </a:xfrm>
          </p:grpSpPr>
          <p:sp>
            <p:nvSpPr>
              <p:cNvPr id="85" name="Rectangle 84">
                <a:extLst>
                  <a:ext uri="{FF2B5EF4-FFF2-40B4-BE49-F238E27FC236}">
                    <a16:creationId xmlns:a16="http://schemas.microsoft.com/office/drawing/2014/main" id="{11EB98C9-B874-094C-BD54-D3A06553E754}"/>
                  </a:ext>
                </a:extLst>
              </p:cNvPr>
              <p:cNvSpPr/>
              <p:nvPr/>
            </p:nvSpPr>
            <p:spPr>
              <a:xfrm>
                <a:off x="2329513" y="5297557"/>
                <a:ext cx="6777005" cy="1336435"/>
              </a:xfrm>
              <a:prstGeom prst="rect">
                <a:avLst/>
              </a:prstGeom>
              <a:solidFill>
                <a:schemeClr val="accent1">
                  <a:lumMod val="75000"/>
                </a:schemeClr>
              </a:solidFill>
              <a:ln w="28575">
                <a:solidFill>
                  <a:sysClr val="windowText" lastClr="000000"/>
                </a:solidFill>
              </a:ln>
            </p:spPr>
            <p:txBody>
              <a:bodyPr wrap="square" lIns="0" tIns="0" rIns="0" bIns="0" rtlCol="0" anchor="ctr">
                <a:noAutofit/>
              </a:bodyPr>
              <a:lstStyle/>
              <a:p>
                <a:pPr algn="ctr" defTabSz="1219140">
                  <a:defRPr/>
                </a:pPr>
                <a:endParaRPr lang="en-US" sz="1600" dirty="0" err="1">
                  <a:solidFill>
                    <a:srgbClr val="FFFFFF"/>
                  </a:solidFill>
                  <a:latin typeface="Arial"/>
                  <a:cs typeface="Arial"/>
                </a:endParaRPr>
              </a:p>
            </p:txBody>
          </p:sp>
          <p:sp>
            <p:nvSpPr>
              <p:cNvPr id="88" name="Rounded Rectangle 87">
                <a:extLst>
                  <a:ext uri="{FF2B5EF4-FFF2-40B4-BE49-F238E27FC236}">
                    <a16:creationId xmlns:a16="http://schemas.microsoft.com/office/drawing/2014/main" id="{AE669684-F14E-BA4E-821E-EC8ABF55405B}"/>
                  </a:ext>
                </a:extLst>
              </p:cNvPr>
              <p:cNvSpPr/>
              <p:nvPr/>
            </p:nvSpPr>
            <p:spPr>
              <a:xfrm>
                <a:off x="2458720" y="5998633"/>
                <a:ext cx="6500693"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sp>
            <p:nvSpPr>
              <p:cNvPr id="89" name="Rounded Rectangle 88">
                <a:extLst>
                  <a:ext uri="{FF2B5EF4-FFF2-40B4-BE49-F238E27FC236}">
                    <a16:creationId xmlns:a16="http://schemas.microsoft.com/office/drawing/2014/main" id="{D1B43AC6-6405-8A43-AB40-F953D51DFEDA}"/>
                  </a:ext>
                </a:extLst>
              </p:cNvPr>
              <p:cNvSpPr/>
              <p:nvPr/>
            </p:nvSpPr>
            <p:spPr>
              <a:xfrm>
                <a:off x="2968677" y="5369124"/>
                <a:ext cx="5207060" cy="541102"/>
              </a:xfrm>
              <a:prstGeom prst="roundRect">
                <a:avLst/>
              </a:prstGeom>
              <a:solidFill>
                <a:schemeClr val="tx1"/>
              </a:solidFill>
            </p:spPr>
            <p:txBody>
              <a:bodyPr wrap="square" lIns="0" tIns="0" rIns="0" bIns="0" rtlCol="0" anchor="ctr">
                <a:noAutofit/>
              </a:bodyPr>
              <a:lstStyle/>
              <a:p>
                <a:pPr algn="ctr" hangingPunct="1">
                  <a:defRPr/>
                </a:pPr>
                <a:endParaRPr lang="en-US" sz="1200" dirty="0" err="1">
                  <a:solidFill>
                    <a:prstClr val="black"/>
                  </a:solidFill>
                  <a:latin typeface="Arial"/>
                  <a:cs typeface="Arial"/>
                </a:endParaRPr>
              </a:p>
            </p:txBody>
          </p:sp>
          <p:pic>
            <p:nvPicPr>
              <p:cNvPr id="116" name="Picture 115" descr="A picture containing clipart&#10;&#10;Description automatically generated">
                <a:extLst>
                  <a:ext uri="{FF2B5EF4-FFF2-40B4-BE49-F238E27FC236}">
                    <a16:creationId xmlns:a16="http://schemas.microsoft.com/office/drawing/2014/main" id="{2C309853-67FE-1F47-8C59-99058F14E4F9}"/>
                  </a:ext>
                </a:extLst>
              </p:cNvPr>
              <p:cNvPicPr>
                <a:picLocks noChangeAspect="1"/>
              </p:cNvPicPr>
              <p:nvPr/>
            </p:nvPicPr>
            <p:blipFill>
              <a:blip r:embed="rId5"/>
              <a:stretch>
                <a:fillRect/>
              </a:stretch>
            </p:blipFill>
            <p:spPr>
              <a:xfrm>
                <a:off x="7697948" y="6081460"/>
                <a:ext cx="921902" cy="361100"/>
              </a:xfrm>
              <a:prstGeom prst="rect">
                <a:avLst/>
              </a:prstGeom>
            </p:spPr>
          </p:pic>
          <p:pic>
            <p:nvPicPr>
              <p:cNvPr id="117" name="Picture 116" descr="A picture containing clipart&#10;&#10;Description automatically generated">
                <a:extLst>
                  <a:ext uri="{FF2B5EF4-FFF2-40B4-BE49-F238E27FC236}">
                    <a16:creationId xmlns:a16="http://schemas.microsoft.com/office/drawing/2014/main" id="{1C23A8BB-2FC6-304B-976B-77D9D9DA3F67}"/>
                  </a:ext>
                </a:extLst>
              </p:cNvPr>
              <p:cNvPicPr>
                <a:picLocks noChangeAspect="1"/>
              </p:cNvPicPr>
              <p:nvPr/>
            </p:nvPicPr>
            <p:blipFill>
              <a:blip r:embed="rId6"/>
              <a:stretch>
                <a:fillRect/>
              </a:stretch>
            </p:blipFill>
            <p:spPr>
              <a:xfrm>
                <a:off x="6064843" y="6128025"/>
                <a:ext cx="1477170" cy="259307"/>
              </a:xfrm>
              <a:prstGeom prst="rect">
                <a:avLst/>
              </a:prstGeom>
            </p:spPr>
          </p:pic>
          <p:pic>
            <p:nvPicPr>
              <p:cNvPr id="118" name="Picture 117">
                <a:extLst>
                  <a:ext uri="{FF2B5EF4-FFF2-40B4-BE49-F238E27FC236}">
                    <a16:creationId xmlns:a16="http://schemas.microsoft.com/office/drawing/2014/main" id="{02F7E91F-157B-644A-9630-93C25079502B}"/>
                  </a:ext>
                </a:extLst>
              </p:cNvPr>
              <p:cNvPicPr>
                <a:picLocks noChangeAspect="1"/>
              </p:cNvPicPr>
              <p:nvPr/>
            </p:nvPicPr>
            <p:blipFill>
              <a:blip r:embed="rId7"/>
              <a:stretch>
                <a:fillRect/>
              </a:stretch>
            </p:blipFill>
            <p:spPr>
              <a:xfrm>
                <a:off x="3018963" y="6087495"/>
                <a:ext cx="486831" cy="420142"/>
              </a:xfrm>
              <a:prstGeom prst="rect">
                <a:avLst/>
              </a:prstGeom>
            </p:spPr>
          </p:pic>
          <p:pic>
            <p:nvPicPr>
              <p:cNvPr id="119" name="Picture 118">
                <a:extLst>
                  <a:ext uri="{FF2B5EF4-FFF2-40B4-BE49-F238E27FC236}">
                    <a16:creationId xmlns:a16="http://schemas.microsoft.com/office/drawing/2014/main" id="{50DFBF88-A600-FA49-B6A3-5F07FCD5CD1E}"/>
                  </a:ext>
                </a:extLst>
              </p:cNvPr>
              <p:cNvPicPr>
                <a:picLocks noChangeAspect="1"/>
              </p:cNvPicPr>
              <p:nvPr/>
            </p:nvPicPr>
            <p:blipFill>
              <a:blip r:embed="rId8"/>
              <a:stretch>
                <a:fillRect/>
              </a:stretch>
            </p:blipFill>
            <p:spPr>
              <a:xfrm>
                <a:off x="4016384" y="6092981"/>
                <a:ext cx="511876" cy="382401"/>
              </a:xfrm>
              <a:prstGeom prst="rect">
                <a:avLst/>
              </a:prstGeom>
            </p:spPr>
          </p:pic>
          <p:pic>
            <p:nvPicPr>
              <p:cNvPr id="120" name="Picture 2" descr="https://cdn2.hubspot.net/hubfs/4305976/images/openshift-legacy/logos/openshift/Logotype_RH_OpenShift_wLogo_RGB_White.png">
                <a:extLst>
                  <a:ext uri="{FF2B5EF4-FFF2-40B4-BE49-F238E27FC236}">
                    <a16:creationId xmlns:a16="http://schemas.microsoft.com/office/drawing/2014/main" id="{BA2A1F7B-12DB-E040-A7EF-CFFDD6E572A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75634" y="5441850"/>
                <a:ext cx="1713925" cy="44599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20">
                <a:extLst>
                  <a:ext uri="{FF2B5EF4-FFF2-40B4-BE49-F238E27FC236}">
                    <a16:creationId xmlns:a16="http://schemas.microsoft.com/office/drawing/2014/main" id="{5844C0F7-7272-7F44-A205-B9F352DA70C6}"/>
                  </a:ext>
                </a:extLst>
              </p:cNvPr>
              <p:cNvPicPr>
                <a:picLocks noChangeAspect="1"/>
              </p:cNvPicPr>
              <p:nvPr/>
            </p:nvPicPr>
            <p:blipFill>
              <a:blip r:embed="rId10"/>
              <a:stretch>
                <a:fillRect/>
              </a:stretch>
            </p:blipFill>
            <p:spPr>
              <a:xfrm>
                <a:off x="4986431" y="6044277"/>
                <a:ext cx="596871" cy="463360"/>
              </a:xfrm>
              <a:prstGeom prst="rect">
                <a:avLst/>
              </a:prstGeom>
            </p:spPr>
          </p:pic>
          <p:sp>
            <p:nvSpPr>
              <p:cNvPr id="122" name="Rectangle 121">
                <a:extLst>
                  <a:ext uri="{FF2B5EF4-FFF2-40B4-BE49-F238E27FC236}">
                    <a16:creationId xmlns:a16="http://schemas.microsoft.com/office/drawing/2014/main" id="{4C1724FD-06B4-2F4A-97EC-24E4434A719C}"/>
                  </a:ext>
                </a:extLst>
              </p:cNvPr>
              <p:cNvSpPr/>
              <p:nvPr/>
            </p:nvSpPr>
            <p:spPr>
              <a:xfrm>
                <a:off x="2307997" y="4724357"/>
                <a:ext cx="6818399" cy="541102"/>
              </a:xfrm>
              <a:prstGeom prst="rect">
                <a:avLst/>
              </a:prstGeom>
              <a:solidFill>
                <a:srgbClr val="000E58"/>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19051" tIns="19051" rIns="19051" bIns="19051" numCol="1" spcCol="38100" rtlCol="0" anchor="ctr">
                <a:noAutofit/>
              </a:bodyPr>
              <a:lstStyle/>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Cloud Pak for Data </a:t>
                </a:r>
              </a:p>
              <a:p>
                <a:pPr algn="ctr" defTabSz="309531">
                  <a:defRPr/>
                </a:pPr>
                <a:r>
                  <a:rPr lang="en-US" sz="1100" i="1"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rPr>
                  <a:t> Control Plane</a:t>
                </a:r>
                <a:endParaRPr lang="en-US" sz="751" i="1" baseline="30000" dirty="0">
                  <a:ln w="0"/>
                  <a:solidFill>
                    <a:srgbClr val="FFFFFF"/>
                  </a:solidFill>
                  <a:effectLst>
                    <a:outerShdw blurRad="38100" dist="25400" dir="5400000" algn="ctr" rotWithShape="0">
                      <a:srgbClr val="6E747A">
                        <a:alpha val="43000"/>
                      </a:srgbClr>
                    </a:outerShdw>
                  </a:effectLst>
                  <a:latin typeface="Avenir Next Medium" panose="020B0503020202020204" pitchFamily="34" charset="0"/>
                  <a:sym typeface="Helvetica Light"/>
                </a:endParaRPr>
              </a:p>
            </p:txBody>
          </p:sp>
        </p:grpSp>
        <p:pic>
          <p:nvPicPr>
            <p:cNvPr id="123" name="Picture 122">
              <a:extLst>
                <a:ext uri="{FF2B5EF4-FFF2-40B4-BE49-F238E27FC236}">
                  <a16:creationId xmlns:a16="http://schemas.microsoft.com/office/drawing/2014/main" id="{B14EB0F2-1ACE-8D4D-83C2-67E6A66656DD}"/>
                </a:ext>
              </a:extLst>
            </p:cNvPr>
            <p:cNvPicPr>
              <a:picLocks noChangeAspect="1"/>
            </p:cNvPicPr>
            <p:nvPr/>
          </p:nvPicPr>
          <p:blipFill>
            <a:blip r:embed="rId11"/>
            <a:stretch>
              <a:fillRect/>
            </a:stretch>
          </p:blipFill>
          <p:spPr>
            <a:xfrm>
              <a:off x="2229381" y="4341080"/>
              <a:ext cx="447480" cy="437691"/>
            </a:xfrm>
            <a:prstGeom prst="rect">
              <a:avLst/>
            </a:prstGeom>
          </p:spPr>
        </p:pic>
      </p:grpSp>
      <p:sp>
        <p:nvSpPr>
          <p:cNvPr id="68" name="Rectangle 67">
            <a:extLst>
              <a:ext uri="{FF2B5EF4-FFF2-40B4-BE49-F238E27FC236}">
                <a16:creationId xmlns:a16="http://schemas.microsoft.com/office/drawing/2014/main" id="{90B6A012-9CE0-7347-B990-D9B7882E9A8A}"/>
              </a:ext>
            </a:extLst>
          </p:cNvPr>
          <p:cNvSpPr/>
          <p:nvPr/>
        </p:nvSpPr>
        <p:spPr>
          <a:xfrm>
            <a:off x="2718257" y="2484851"/>
            <a:ext cx="6798521" cy="9831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39E8D97C-9C74-4C43-B6D1-313910F40CEF}"/>
              </a:ext>
            </a:extLst>
          </p:cNvPr>
          <p:cNvGrpSpPr/>
          <p:nvPr/>
        </p:nvGrpSpPr>
        <p:grpSpPr>
          <a:xfrm>
            <a:off x="3086417" y="2485734"/>
            <a:ext cx="1129412" cy="845700"/>
            <a:chOff x="5312766" y="2545324"/>
            <a:chExt cx="1129411" cy="845699"/>
          </a:xfrm>
        </p:grpSpPr>
        <p:pic>
          <p:nvPicPr>
            <p:cNvPr id="5" name="Picture 4">
              <a:extLst>
                <a:ext uri="{FF2B5EF4-FFF2-40B4-BE49-F238E27FC236}">
                  <a16:creationId xmlns:a16="http://schemas.microsoft.com/office/drawing/2014/main" id="{3B000B7D-F02C-FD46-B739-D3482BFB4322}"/>
                </a:ext>
              </a:extLst>
            </p:cNvPr>
            <p:cNvPicPr>
              <a:picLocks noChangeAspect="1"/>
            </p:cNvPicPr>
            <p:nvPr/>
          </p:nvPicPr>
          <p:blipFill>
            <a:blip r:embed="rId12"/>
            <a:stretch>
              <a:fillRect/>
            </a:stretch>
          </p:blipFill>
          <p:spPr>
            <a:xfrm>
              <a:off x="5569324" y="2545324"/>
              <a:ext cx="602297" cy="602297"/>
            </a:xfrm>
            <a:prstGeom prst="rect">
              <a:avLst/>
            </a:prstGeom>
          </p:spPr>
        </p:pic>
        <p:sp>
          <p:nvSpPr>
            <p:cNvPr id="33" name="TextBox 32">
              <a:extLst>
                <a:ext uri="{FF2B5EF4-FFF2-40B4-BE49-F238E27FC236}">
                  <a16:creationId xmlns:a16="http://schemas.microsoft.com/office/drawing/2014/main" id="{5CED8633-ED8F-EB4C-BEA3-0713036A68D3}"/>
                </a:ext>
              </a:extLst>
            </p:cNvPr>
            <p:cNvSpPr txBox="1"/>
            <p:nvPr/>
          </p:nvSpPr>
          <p:spPr>
            <a:xfrm>
              <a:off x="5312766" y="3052469"/>
              <a:ext cx="1129411"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ML</a:t>
              </a:r>
            </a:p>
          </p:txBody>
        </p:sp>
      </p:grpSp>
      <p:grpSp>
        <p:nvGrpSpPr>
          <p:cNvPr id="7" name="Group 6">
            <a:extLst>
              <a:ext uri="{FF2B5EF4-FFF2-40B4-BE49-F238E27FC236}">
                <a16:creationId xmlns:a16="http://schemas.microsoft.com/office/drawing/2014/main" id="{58D22222-DF1A-B446-94DF-DCB571442B30}"/>
              </a:ext>
            </a:extLst>
          </p:cNvPr>
          <p:cNvGrpSpPr/>
          <p:nvPr/>
        </p:nvGrpSpPr>
        <p:grpSpPr>
          <a:xfrm>
            <a:off x="2696741" y="3544576"/>
            <a:ext cx="4235355" cy="692852"/>
            <a:chOff x="2696739" y="3568324"/>
            <a:chExt cx="5849327" cy="692851"/>
          </a:xfrm>
        </p:grpSpPr>
        <p:grpSp>
          <p:nvGrpSpPr>
            <p:cNvPr id="3" name="Group 2">
              <a:extLst>
                <a:ext uri="{FF2B5EF4-FFF2-40B4-BE49-F238E27FC236}">
                  <a16:creationId xmlns:a16="http://schemas.microsoft.com/office/drawing/2014/main" id="{A5BDEDEE-96C0-3947-92CC-083DDE782C09}"/>
                </a:ext>
              </a:extLst>
            </p:cNvPr>
            <p:cNvGrpSpPr/>
            <p:nvPr/>
          </p:nvGrpSpPr>
          <p:grpSpPr>
            <a:xfrm>
              <a:off x="2696739" y="3568324"/>
              <a:ext cx="5849327" cy="692851"/>
              <a:chOff x="2696739" y="3568324"/>
              <a:chExt cx="5849327" cy="692851"/>
            </a:xfrm>
          </p:grpSpPr>
          <p:sp>
            <p:nvSpPr>
              <p:cNvPr id="127" name="Rectangle 126">
                <a:extLst>
                  <a:ext uri="{FF2B5EF4-FFF2-40B4-BE49-F238E27FC236}">
                    <a16:creationId xmlns:a16="http://schemas.microsoft.com/office/drawing/2014/main" id="{B837D347-D067-6845-B7A2-B741AA7D51C1}"/>
                  </a:ext>
                </a:extLst>
              </p:cNvPr>
              <p:cNvSpPr/>
              <p:nvPr/>
            </p:nvSpPr>
            <p:spPr>
              <a:xfrm>
                <a:off x="2696739" y="3568324"/>
                <a:ext cx="5849327" cy="68594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dirty="0">
                  <a:solidFill>
                    <a:prstClr val="white"/>
                  </a:solidFill>
                  <a:latin typeface="Calibri" panose="020F0502020204030204"/>
                </a:endParaRPr>
              </a:p>
            </p:txBody>
          </p:sp>
          <p:pic>
            <p:nvPicPr>
              <p:cNvPr id="128" name="Picture 127">
                <a:extLst>
                  <a:ext uri="{FF2B5EF4-FFF2-40B4-BE49-F238E27FC236}">
                    <a16:creationId xmlns:a16="http://schemas.microsoft.com/office/drawing/2014/main" id="{49A11A37-AE2F-F143-A965-0FF827DCA974}"/>
                  </a:ext>
                </a:extLst>
              </p:cNvPr>
              <p:cNvPicPr>
                <a:picLocks noChangeAspect="1"/>
              </p:cNvPicPr>
              <p:nvPr/>
            </p:nvPicPr>
            <p:blipFill>
              <a:blip r:embed="rId13"/>
              <a:stretch>
                <a:fillRect/>
              </a:stretch>
            </p:blipFill>
            <p:spPr>
              <a:xfrm>
                <a:off x="4234786" y="3668520"/>
                <a:ext cx="421270" cy="369332"/>
              </a:xfrm>
              <a:prstGeom prst="rect">
                <a:avLst/>
              </a:prstGeom>
              <a:solidFill>
                <a:schemeClr val="tx2">
                  <a:lumMod val="75000"/>
                </a:schemeClr>
              </a:solidFill>
            </p:spPr>
          </p:pic>
          <p:sp>
            <p:nvSpPr>
              <p:cNvPr id="129" name="TextBox 128">
                <a:extLst>
                  <a:ext uri="{FF2B5EF4-FFF2-40B4-BE49-F238E27FC236}">
                    <a16:creationId xmlns:a16="http://schemas.microsoft.com/office/drawing/2014/main" id="{80F91580-84D2-9740-B18F-237540DD256C}"/>
                  </a:ext>
                </a:extLst>
              </p:cNvPr>
              <p:cNvSpPr txBox="1"/>
              <p:nvPr/>
            </p:nvSpPr>
            <p:spPr>
              <a:xfrm>
                <a:off x="4132673" y="3994838"/>
                <a:ext cx="863849"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Projects</a:t>
                </a:r>
              </a:p>
            </p:txBody>
          </p:sp>
          <p:pic>
            <p:nvPicPr>
              <p:cNvPr id="130" name="Picture 129">
                <a:extLst>
                  <a:ext uri="{FF2B5EF4-FFF2-40B4-BE49-F238E27FC236}">
                    <a16:creationId xmlns:a16="http://schemas.microsoft.com/office/drawing/2014/main" id="{34168983-9195-2840-AAD4-C8EC01302F0E}"/>
                  </a:ext>
                </a:extLst>
              </p:cNvPr>
              <p:cNvPicPr>
                <a:picLocks noChangeAspect="1"/>
              </p:cNvPicPr>
              <p:nvPr/>
            </p:nvPicPr>
            <p:blipFill>
              <a:blip r:embed="rId14"/>
              <a:stretch>
                <a:fillRect/>
              </a:stretch>
            </p:blipFill>
            <p:spPr>
              <a:xfrm>
                <a:off x="5251018" y="3625505"/>
                <a:ext cx="369333" cy="369333"/>
              </a:xfrm>
              <a:prstGeom prst="rect">
                <a:avLst/>
              </a:prstGeom>
              <a:solidFill>
                <a:schemeClr val="tx2">
                  <a:lumMod val="75000"/>
                </a:schemeClr>
              </a:solidFill>
            </p:spPr>
          </p:pic>
          <p:sp>
            <p:nvSpPr>
              <p:cNvPr id="131" name="TextBox 130">
                <a:extLst>
                  <a:ext uri="{FF2B5EF4-FFF2-40B4-BE49-F238E27FC236}">
                    <a16:creationId xmlns:a16="http://schemas.microsoft.com/office/drawing/2014/main" id="{33D30742-A167-7F46-8387-79EE6202ABF2}"/>
                  </a:ext>
                </a:extLst>
              </p:cNvPr>
              <p:cNvSpPr txBox="1"/>
              <p:nvPr/>
            </p:nvSpPr>
            <p:spPr>
              <a:xfrm>
                <a:off x="4973798" y="3978977"/>
                <a:ext cx="1344256"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Collaborations</a:t>
                </a:r>
              </a:p>
            </p:txBody>
          </p:sp>
          <p:pic>
            <p:nvPicPr>
              <p:cNvPr id="132" name="Picture 131">
                <a:extLst>
                  <a:ext uri="{FF2B5EF4-FFF2-40B4-BE49-F238E27FC236}">
                    <a16:creationId xmlns:a16="http://schemas.microsoft.com/office/drawing/2014/main" id="{C6A91F51-9B2E-C54F-BF17-B8B8BDD789F6}"/>
                  </a:ext>
                </a:extLst>
              </p:cNvPr>
              <p:cNvPicPr>
                <a:picLocks noChangeAspect="1"/>
              </p:cNvPicPr>
              <p:nvPr/>
            </p:nvPicPr>
            <p:blipFill>
              <a:blip r:embed="rId15"/>
              <a:stretch>
                <a:fillRect/>
              </a:stretch>
            </p:blipFill>
            <p:spPr>
              <a:xfrm>
                <a:off x="6381888" y="3623540"/>
                <a:ext cx="355600" cy="406400"/>
              </a:xfrm>
              <a:prstGeom prst="rect">
                <a:avLst/>
              </a:prstGeom>
              <a:solidFill>
                <a:schemeClr val="tx2">
                  <a:lumMod val="75000"/>
                </a:schemeClr>
              </a:solidFill>
            </p:spPr>
          </p:pic>
          <p:sp>
            <p:nvSpPr>
              <p:cNvPr id="133" name="TextBox 132">
                <a:extLst>
                  <a:ext uri="{FF2B5EF4-FFF2-40B4-BE49-F238E27FC236}">
                    <a16:creationId xmlns:a16="http://schemas.microsoft.com/office/drawing/2014/main" id="{61024DD6-044C-BE4B-B140-EC1FB70F62EF}"/>
                  </a:ext>
                </a:extLst>
              </p:cNvPr>
              <p:cNvSpPr txBox="1"/>
              <p:nvPr/>
            </p:nvSpPr>
            <p:spPr>
              <a:xfrm>
                <a:off x="6204069" y="4007131"/>
                <a:ext cx="1215852"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Notifications</a:t>
                </a:r>
              </a:p>
            </p:txBody>
          </p:sp>
          <p:pic>
            <p:nvPicPr>
              <p:cNvPr id="134" name="Picture 133">
                <a:extLst>
                  <a:ext uri="{FF2B5EF4-FFF2-40B4-BE49-F238E27FC236}">
                    <a16:creationId xmlns:a16="http://schemas.microsoft.com/office/drawing/2014/main" id="{FEFD7BD4-139A-D241-B1BF-A74FDE16F1C8}"/>
                  </a:ext>
                </a:extLst>
              </p:cNvPr>
              <p:cNvPicPr>
                <a:picLocks noChangeAspect="1"/>
              </p:cNvPicPr>
              <p:nvPr/>
            </p:nvPicPr>
            <p:blipFill>
              <a:blip r:embed="rId16"/>
              <a:stretch>
                <a:fillRect/>
              </a:stretch>
            </p:blipFill>
            <p:spPr>
              <a:xfrm>
                <a:off x="7398083" y="3592021"/>
                <a:ext cx="443891" cy="443891"/>
              </a:xfrm>
              <a:prstGeom prst="rect">
                <a:avLst/>
              </a:prstGeom>
              <a:solidFill>
                <a:schemeClr val="tx2">
                  <a:lumMod val="75000"/>
                </a:schemeClr>
              </a:solidFill>
            </p:spPr>
          </p:pic>
          <p:sp>
            <p:nvSpPr>
              <p:cNvPr id="135" name="TextBox 134">
                <a:extLst>
                  <a:ext uri="{FF2B5EF4-FFF2-40B4-BE49-F238E27FC236}">
                    <a16:creationId xmlns:a16="http://schemas.microsoft.com/office/drawing/2014/main" id="{C22AEE5B-B05D-C84E-BA01-6AEB24705845}"/>
                  </a:ext>
                </a:extLst>
              </p:cNvPr>
              <p:cNvSpPr txBox="1"/>
              <p:nvPr/>
            </p:nvSpPr>
            <p:spPr>
              <a:xfrm>
                <a:off x="7270291" y="4001557"/>
                <a:ext cx="1191501" cy="254044"/>
              </a:xfrm>
              <a:prstGeom prst="rect">
                <a:avLst/>
              </a:prstGeom>
              <a:solidFill>
                <a:schemeClr val="tx2">
                  <a:lumMod val="75000"/>
                </a:schemeClr>
              </a:solidFill>
            </p:spPr>
            <p:txBody>
              <a:bodyPr wrap="none" rtlCol="0">
                <a:spAutoFit/>
              </a:bodyPr>
              <a:lstStyle/>
              <a:p>
                <a:pPr hangingPunct="1">
                  <a:defRPr/>
                </a:pPr>
                <a:r>
                  <a:rPr lang="en-US" sz="1051" dirty="0">
                    <a:solidFill>
                      <a:prstClr val="white"/>
                    </a:solidFill>
                    <a:latin typeface="Calibri" panose="020F0502020204030204"/>
                  </a:rPr>
                  <a:t>Connections</a:t>
                </a:r>
              </a:p>
            </p:txBody>
          </p:sp>
        </p:grpSp>
        <p:sp>
          <p:nvSpPr>
            <p:cNvPr id="36" name="TextBox 35">
              <a:extLst>
                <a:ext uri="{FF2B5EF4-FFF2-40B4-BE49-F238E27FC236}">
                  <a16:creationId xmlns:a16="http://schemas.microsoft.com/office/drawing/2014/main" id="{22C92893-8EF6-9F40-A4D7-8012F65F5777}"/>
                </a:ext>
              </a:extLst>
            </p:cNvPr>
            <p:cNvSpPr txBox="1"/>
            <p:nvPr/>
          </p:nvSpPr>
          <p:spPr>
            <a:xfrm>
              <a:off x="2780174" y="3668518"/>
              <a:ext cx="1427158" cy="577465"/>
            </a:xfrm>
            <a:prstGeom prst="rect">
              <a:avLst/>
            </a:prstGeom>
            <a:solidFill>
              <a:schemeClr val="tx2">
                <a:lumMod val="75000"/>
              </a:schemeClr>
            </a:solidFill>
          </p:spPr>
          <p:txBody>
            <a:bodyPr wrap="square" rtlCol="0">
              <a:spAutoFit/>
            </a:bodyPr>
            <a:lstStyle/>
            <a:p>
              <a:pPr hangingPunct="1">
                <a:defRPr/>
              </a:pPr>
              <a:r>
                <a:rPr lang="en-US" sz="1051" dirty="0">
                  <a:solidFill>
                    <a:prstClr val="white"/>
                  </a:solidFill>
                  <a:latin typeface="Calibri" panose="020F0502020204030204"/>
                </a:rPr>
                <a:t>Common Services</a:t>
              </a:r>
            </a:p>
            <a:p>
              <a:pPr hangingPunct="1">
                <a:defRPr/>
              </a:pPr>
              <a:r>
                <a:rPr lang="en-US" sz="1051" dirty="0">
                  <a:solidFill>
                    <a:prstClr val="white"/>
                  </a:solidFill>
                  <a:latin typeface="Calibri" panose="020F0502020204030204"/>
                </a:rPr>
                <a:t>[</a:t>
              </a:r>
              <a:r>
                <a:rPr lang="en-US" sz="1051" dirty="0" err="1">
                  <a:solidFill>
                    <a:prstClr val="white"/>
                  </a:solidFill>
                  <a:latin typeface="Calibri" panose="020F0502020204030204"/>
                </a:rPr>
                <a:t>dependencis</a:t>
              </a:r>
              <a:r>
                <a:rPr lang="en-US" sz="1051" dirty="0">
                  <a:solidFill>
                    <a:prstClr val="white"/>
                  </a:solidFill>
                  <a:latin typeface="Calibri" panose="020F0502020204030204"/>
                </a:rPr>
                <a:t>]</a:t>
              </a:r>
            </a:p>
          </p:txBody>
        </p:sp>
      </p:grpSp>
      <p:grpSp>
        <p:nvGrpSpPr>
          <p:cNvPr id="17" name="Group 16">
            <a:extLst>
              <a:ext uri="{FF2B5EF4-FFF2-40B4-BE49-F238E27FC236}">
                <a16:creationId xmlns:a16="http://schemas.microsoft.com/office/drawing/2014/main" id="{194891CC-A8EF-5442-9091-865163E405E5}"/>
              </a:ext>
            </a:extLst>
          </p:cNvPr>
          <p:cNvGrpSpPr/>
          <p:nvPr/>
        </p:nvGrpSpPr>
        <p:grpSpPr>
          <a:xfrm>
            <a:off x="7620029" y="2535655"/>
            <a:ext cx="1748043" cy="932909"/>
            <a:chOff x="7620028" y="2535651"/>
            <a:chExt cx="1748043" cy="932908"/>
          </a:xfrm>
        </p:grpSpPr>
        <p:pic>
          <p:nvPicPr>
            <p:cNvPr id="4" name="Picture 3">
              <a:extLst>
                <a:ext uri="{FF2B5EF4-FFF2-40B4-BE49-F238E27FC236}">
                  <a16:creationId xmlns:a16="http://schemas.microsoft.com/office/drawing/2014/main" id="{A00E276E-5203-B040-8DEE-6C9FF48A7E24}"/>
                </a:ext>
              </a:extLst>
            </p:cNvPr>
            <p:cNvPicPr>
              <a:picLocks noChangeAspect="1"/>
            </p:cNvPicPr>
            <p:nvPr/>
          </p:nvPicPr>
          <p:blipFill>
            <a:blip r:embed="rId17"/>
            <a:stretch>
              <a:fillRect/>
            </a:stretch>
          </p:blipFill>
          <p:spPr>
            <a:xfrm>
              <a:off x="7841974" y="2535651"/>
              <a:ext cx="602297" cy="645318"/>
            </a:xfrm>
            <a:prstGeom prst="rect">
              <a:avLst/>
            </a:prstGeom>
          </p:spPr>
        </p:pic>
        <p:sp>
          <p:nvSpPr>
            <p:cNvPr id="48" name="TextBox 47">
              <a:extLst>
                <a:ext uri="{FF2B5EF4-FFF2-40B4-BE49-F238E27FC236}">
                  <a16:creationId xmlns:a16="http://schemas.microsoft.com/office/drawing/2014/main" id="{02B9D86F-1F7B-D741-82A1-FAE524A70CB7}"/>
                </a:ext>
              </a:extLst>
            </p:cNvPr>
            <p:cNvSpPr txBox="1"/>
            <p:nvPr/>
          </p:nvSpPr>
          <p:spPr>
            <a:xfrm>
              <a:off x="7620028" y="3130005"/>
              <a:ext cx="1748043"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Watson OpenScale</a:t>
              </a:r>
            </a:p>
          </p:txBody>
        </p:sp>
      </p:grpSp>
      <p:sp>
        <p:nvSpPr>
          <p:cNvPr id="54" name="TextBox 53">
            <a:extLst>
              <a:ext uri="{FF2B5EF4-FFF2-40B4-BE49-F238E27FC236}">
                <a16:creationId xmlns:a16="http://schemas.microsoft.com/office/drawing/2014/main" id="{66150DCE-DFB0-B04F-966A-A3CAF65488D9}"/>
              </a:ext>
            </a:extLst>
          </p:cNvPr>
          <p:cNvSpPr txBox="1"/>
          <p:nvPr/>
        </p:nvSpPr>
        <p:spPr>
          <a:xfrm>
            <a:off x="7930756" y="847334"/>
            <a:ext cx="3212611" cy="338554"/>
          </a:xfrm>
          <a:prstGeom prst="rect">
            <a:avLst/>
          </a:prstGeom>
          <a:noFill/>
        </p:spPr>
        <p:txBody>
          <a:bodyPr wrap="none" rtlCol="0">
            <a:spAutoFit/>
          </a:bodyPr>
          <a:lstStyle/>
          <a:p>
            <a:pPr hangingPunct="1">
              <a:defRPr/>
            </a:pPr>
            <a:r>
              <a:rPr lang="en-US" sz="1600" dirty="0">
                <a:solidFill>
                  <a:prstClr val="white"/>
                </a:solidFill>
                <a:latin typeface="Calibri" panose="020F0502020204030204"/>
              </a:rPr>
              <a:t>example:  Operationalize ML Pattern</a:t>
            </a:r>
          </a:p>
        </p:txBody>
      </p:sp>
      <p:grpSp>
        <p:nvGrpSpPr>
          <p:cNvPr id="21" name="Group 20">
            <a:extLst>
              <a:ext uri="{FF2B5EF4-FFF2-40B4-BE49-F238E27FC236}">
                <a16:creationId xmlns:a16="http://schemas.microsoft.com/office/drawing/2014/main" id="{B86C6E2E-2C0F-0949-B47A-801D68667304}"/>
              </a:ext>
            </a:extLst>
          </p:cNvPr>
          <p:cNvGrpSpPr/>
          <p:nvPr/>
        </p:nvGrpSpPr>
        <p:grpSpPr>
          <a:xfrm>
            <a:off x="6959545" y="3539369"/>
            <a:ext cx="2543774" cy="700043"/>
            <a:chOff x="6959546" y="3539373"/>
            <a:chExt cx="2543774" cy="700044"/>
          </a:xfrm>
        </p:grpSpPr>
        <p:grpSp>
          <p:nvGrpSpPr>
            <p:cNvPr id="18" name="Group 17">
              <a:extLst>
                <a:ext uri="{FF2B5EF4-FFF2-40B4-BE49-F238E27FC236}">
                  <a16:creationId xmlns:a16="http://schemas.microsoft.com/office/drawing/2014/main" id="{23F17ECE-B0E3-9245-802A-CF8709CC757C}"/>
                </a:ext>
              </a:extLst>
            </p:cNvPr>
            <p:cNvGrpSpPr/>
            <p:nvPr/>
          </p:nvGrpSpPr>
          <p:grpSpPr>
            <a:xfrm>
              <a:off x="6959546" y="3539373"/>
              <a:ext cx="2543774" cy="700044"/>
              <a:chOff x="7066015" y="3504235"/>
              <a:chExt cx="2543774" cy="700044"/>
            </a:xfrm>
          </p:grpSpPr>
          <p:sp>
            <p:nvSpPr>
              <p:cNvPr id="16" name="Rectangle 15">
                <a:extLst>
                  <a:ext uri="{FF2B5EF4-FFF2-40B4-BE49-F238E27FC236}">
                    <a16:creationId xmlns:a16="http://schemas.microsoft.com/office/drawing/2014/main" id="{767DE781-6C4D-FC49-B724-C773A565F4A3}"/>
                  </a:ext>
                </a:extLst>
              </p:cNvPr>
              <p:cNvSpPr/>
              <p:nvPr/>
            </p:nvSpPr>
            <p:spPr>
              <a:xfrm>
                <a:off x="7087791" y="3504235"/>
                <a:ext cx="2521998" cy="673567"/>
              </a:xfrm>
              <a:prstGeom prst="rect">
                <a:avLst/>
              </a:prstGeom>
              <a:gradFill flip="none" rotWithShape="1">
                <a:gsLst>
                  <a:gs pos="20000">
                    <a:schemeClr val="accent1">
                      <a:lumMod val="0"/>
                      <a:lumOff val="100000"/>
                    </a:schemeClr>
                  </a:gs>
                  <a:gs pos="30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defRPr/>
                </a:pPr>
                <a:endParaRPr lang="en-US">
                  <a:solidFill>
                    <a:prstClr val="white"/>
                  </a:solidFill>
                  <a:latin typeface="Calibri" panose="020F0502020204030204"/>
                </a:endParaRPr>
              </a:p>
            </p:txBody>
          </p:sp>
          <p:pic>
            <p:nvPicPr>
              <p:cNvPr id="15" name="Picture 14">
                <a:extLst>
                  <a:ext uri="{FF2B5EF4-FFF2-40B4-BE49-F238E27FC236}">
                    <a16:creationId xmlns:a16="http://schemas.microsoft.com/office/drawing/2014/main" id="{6FB48620-4BA9-6246-937B-4265653EA96B}"/>
                  </a:ext>
                </a:extLst>
              </p:cNvPr>
              <p:cNvPicPr>
                <a:picLocks noChangeAspect="1"/>
              </p:cNvPicPr>
              <p:nvPr/>
            </p:nvPicPr>
            <p:blipFill>
              <a:blip r:embed="rId18"/>
              <a:stretch>
                <a:fillRect/>
              </a:stretch>
            </p:blipFill>
            <p:spPr>
              <a:xfrm>
                <a:off x="7158993" y="3547137"/>
                <a:ext cx="400803" cy="411783"/>
              </a:xfrm>
              <a:prstGeom prst="rect">
                <a:avLst/>
              </a:prstGeom>
            </p:spPr>
          </p:pic>
          <p:sp>
            <p:nvSpPr>
              <p:cNvPr id="51" name="TextBox 50">
                <a:extLst>
                  <a:ext uri="{FF2B5EF4-FFF2-40B4-BE49-F238E27FC236}">
                    <a16:creationId xmlns:a16="http://schemas.microsoft.com/office/drawing/2014/main" id="{EC847EA2-8A3E-1048-A0B8-DFFEEC45B67F}"/>
                  </a:ext>
                </a:extLst>
              </p:cNvPr>
              <p:cNvSpPr txBox="1"/>
              <p:nvPr/>
            </p:nvSpPr>
            <p:spPr>
              <a:xfrm>
                <a:off x="7066015" y="3942669"/>
                <a:ext cx="1923925" cy="261610"/>
              </a:xfrm>
              <a:prstGeom prst="rect">
                <a:avLst/>
              </a:prstGeom>
              <a:noFill/>
            </p:spPr>
            <p:txBody>
              <a:bodyPr wrap="none" rtlCol="0">
                <a:spAutoFit/>
              </a:bodyPr>
              <a:lstStyle/>
              <a:p>
                <a:pPr hangingPunct="1">
                  <a:defRPr/>
                </a:pPr>
                <a:r>
                  <a:rPr lang="en-US" sz="1100" dirty="0">
                    <a:solidFill>
                      <a:prstClr val="white"/>
                    </a:solidFill>
                    <a:latin typeface="Calibri" panose="020F0502020204030204"/>
                  </a:rPr>
                  <a:t>Db2WH ( WOS dependencies )</a:t>
                </a:r>
              </a:p>
            </p:txBody>
          </p:sp>
        </p:grpSp>
        <p:pic>
          <p:nvPicPr>
            <p:cNvPr id="19" name="Picture 18">
              <a:extLst>
                <a:ext uri="{FF2B5EF4-FFF2-40B4-BE49-F238E27FC236}">
                  <a16:creationId xmlns:a16="http://schemas.microsoft.com/office/drawing/2014/main" id="{EFA0CB36-E296-934D-95A2-0C384410CE8D}"/>
                </a:ext>
              </a:extLst>
            </p:cNvPr>
            <p:cNvPicPr>
              <a:picLocks noChangeAspect="1"/>
            </p:cNvPicPr>
            <p:nvPr/>
          </p:nvPicPr>
          <p:blipFill>
            <a:blip r:embed="rId19"/>
            <a:stretch>
              <a:fillRect/>
            </a:stretch>
          </p:blipFill>
          <p:spPr>
            <a:xfrm>
              <a:off x="7930755" y="3597351"/>
              <a:ext cx="437691" cy="437691"/>
            </a:xfrm>
            <a:prstGeom prst="rect">
              <a:avLst/>
            </a:prstGeom>
          </p:spPr>
        </p:pic>
        <p:pic>
          <p:nvPicPr>
            <p:cNvPr id="20" name="Picture 19">
              <a:extLst>
                <a:ext uri="{FF2B5EF4-FFF2-40B4-BE49-F238E27FC236}">
                  <a16:creationId xmlns:a16="http://schemas.microsoft.com/office/drawing/2014/main" id="{916F66D7-64FD-6F4A-9BA1-FEBEF01E5DFC}"/>
                </a:ext>
              </a:extLst>
            </p:cNvPr>
            <p:cNvPicPr>
              <a:picLocks noChangeAspect="1"/>
            </p:cNvPicPr>
            <p:nvPr/>
          </p:nvPicPr>
          <p:blipFill>
            <a:blip r:embed="rId20"/>
            <a:stretch>
              <a:fillRect/>
            </a:stretch>
          </p:blipFill>
          <p:spPr>
            <a:xfrm>
              <a:off x="8807243" y="3613320"/>
              <a:ext cx="448993" cy="448993"/>
            </a:xfrm>
            <a:prstGeom prst="rect">
              <a:avLst/>
            </a:prstGeom>
          </p:spPr>
        </p:pic>
      </p:grpSp>
    </p:spTree>
    <p:extLst>
      <p:ext uri="{BB962C8B-B14F-4D97-AF65-F5344CB8AC3E}">
        <p14:creationId xmlns:p14="http://schemas.microsoft.com/office/powerpoint/2010/main" val="2614338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linds(horizontal)">
                                      <p:cBhvr>
                                        <p:cTn id="7" dur="500"/>
                                        <p:tgtEl>
                                          <p:spTgt spid="68"/>
                                        </p:tgtEl>
                                      </p:cBhvr>
                                    </p:animEffect>
                                  </p:childTnLst>
                                </p:cTn>
                              </p:par>
                            </p:childTnLst>
                          </p:cTn>
                        </p:par>
                        <p:par>
                          <p:cTn id="8" fill="hold">
                            <p:stCondLst>
                              <p:cond delay="500"/>
                            </p:stCondLst>
                            <p:childTnLst>
                              <p:par>
                                <p:cTn id="9" presetID="2" presetClass="entr" presetSubtype="1"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3" presetClass="entr" presetSubtype="1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 presetClass="entr" presetSubtype="2" fill="hold" nodeType="afterEffect">
                                  <p:stCondLst>
                                    <p:cond delay="50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1+#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checkerboard(across)">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5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1443</Words>
  <Application>Microsoft Macintosh PowerPoint</Application>
  <PresentationFormat>Widescreen</PresentationFormat>
  <Paragraphs>125</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Avenir Next Medium</vt:lpstr>
      <vt:lpstr>Calibri</vt:lpstr>
      <vt:lpstr>Calibri Light</vt:lpstr>
      <vt:lpstr>Gill Sans SemiBold</vt:lpstr>
      <vt:lpstr>IBM Plex Sans</vt:lpstr>
      <vt:lpstr>Office Theme</vt:lpstr>
      <vt:lpstr>21_blk_background_2017</vt:lpstr>
      <vt:lpstr>   Cloud Pak for Data:  Administration </vt:lpstr>
      <vt:lpstr>PowerPoint Presentation</vt:lpstr>
      <vt:lpstr>PowerPoint Presentation</vt:lpstr>
      <vt:lpstr>PowerPoint Presentation</vt:lpstr>
      <vt:lpstr>   Cloud Pak for Data:  add-on services - integrated &amp; managed by one control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Cloud Pak for Data:  add-on services - integrated &amp; managed by one control plane</dc:title>
  <dc:creator>NARI Olladapu</dc:creator>
  <cp:lastModifiedBy>NARI Olladapu</cp:lastModifiedBy>
  <cp:revision>5</cp:revision>
  <dcterms:created xsi:type="dcterms:W3CDTF">2020-05-27T06:11:53Z</dcterms:created>
  <dcterms:modified xsi:type="dcterms:W3CDTF">2020-07-23T09:31:55Z</dcterms:modified>
</cp:coreProperties>
</file>